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58" r:id="rId3"/>
    <p:sldId id="259" r:id="rId4"/>
    <p:sldId id="263" r:id="rId5"/>
    <p:sldId id="264" r:id="rId6"/>
    <p:sldId id="262" r:id="rId7"/>
    <p:sldId id="260" r:id="rId8"/>
    <p:sldId id="261" r:id="rId9"/>
    <p:sldId id="257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0472"/>
    <a:srgbClr val="FFFF99"/>
    <a:srgbClr val="E806D2"/>
    <a:srgbClr val="CFA11F"/>
    <a:srgbClr val="A3AA44"/>
    <a:srgbClr val="9A54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presProps" Target="pres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tableStyles" Target="tableStyle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theme" Target="theme/theme1.xml" 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 /><Relationship Id="rId1" Type="http://schemas.openxmlformats.org/officeDocument/2006/relationships/image" Target="../media/image4.jpg" 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 /><Relationship Id="rId2" Type="http://schemas.openxmlformats.org/officeDocument/2006/relationships/image" Target="../media/image10.jpg" /><Relationship Id="rId1" Type="http://schemas.openxmlformats.org/officeDocument/2006/relationships/image" Target="../media/image9.jpg" 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 /><Relationship Id="rId2" Type="http://schemas.openxmlformats.org/officeDocument/2006/relationships/image" Target="../media/image14.jpg" /><Relationship Id="rId1" Type="http://schemas.openxmlformats.org/officeDocument/2006/relationships/image" Target="../media/image13.jpg" /><Relationship Id="rId4" Type="http://schemas.openxmlformats.org/officeDocument/2006/relationships/image" Target="../media/image16.jpg" 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 /><Relationship Id="rId1" Type="http://schemas.openxmlformats.org/officeDocument/2006/relationships/image" Target="../media/image4.jpg" 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 /><Relationship Id="rId2" Type="http://schemas.openxmlformats.org/officeDocument/2006/relationships/image" Target="../media/image10.jpg" /><Relationship Id="rId1" Type="http://schemas.openxmlformats.org/officeDocument/2006/relationships/image" Target="../media/image9.jpg" 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 /><Relationship Id="rId2" Type="http://schemas.openxmlformats.org/officeDocument/2006/relationships/image" Target="../media/image14.jpg" /><Relationship Id="rId1" Type="http://schemas.openxmlformats.org/officeDocument/2006/relationships/image" Target="../media/image13.jpg" /><Relationship Id="rId4" Type="http://schemas.openxmlformats.org/officeDocument/2006/relationships/image" Target="../media/image16.jpg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459E39-2242-4009-B39D-765073E4B150}" type="doc">
      <dgm:prSet loTypeId="urn:microsoft.com/office/officeart/2008/layout/AscendingPictureAccent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6C21B11-73F9-4B50-BD21-BD28AB48F182}">
      <dgm:prSet phldrT="[Text]"/>
      <dgm:spPr/>
      <dgm:t>
        <a:bodyPr/>
        <a:lstStyle/>
        <a:p>
          <a:r>
            <a:rPr lang="en-US" dirty="0" err="1"/>
            <a:t>hak</a:t>
          </a:r>
          <a:r>
            <a:rPr lang="en-US" dirty="0"/>
            <a:t> </a:t>
          </a:r>
          <a:r>
            <a:rPr lang="en-US" dirty="0" err="1"/>
            <a:t>kebendaan</a:t>
          </a:r>
          <a:r>
            <a:rPr lang="en-US" dirty="0"/>
            <a:t> yang </a:t>
          </a:r>
          <a:r>
            <a:rPr lang="en-US" dirty="0" err="1"/>
            <a:t>memberikan</a:t>
          </a:r>
          <a:r>
            <a:rPr lang="en-US" dirty="0"/>
            <a:t> </a:t>
          </a:r>
          <a:r>
            <a:rPr lang="en-US" dirty="0" err="1"/>
            <a:t>kenikmatan</a:t>
          </a:r>
          <a:endParaRPr lang="en-US" dirty="0"/>
        </a:p>
      </dgm:t>
    </dgm:pt>
    <dgm:pt modelId="{BAE3CF89-57C7-4D4F-BCFC-9759468A6DCA}" type="parTrans" cxnId="{82A6EC98-A363-4620-9EDA-199DCAB88883}">
      <dgm:prSet/>
      <dgm:spPr/>
      <dgm:t>
        <a:bodyPr/>
        <a:lstStyle/>
        <a:p>
          <a:endParaRPr lang="en-US"/>
        </a:p>
      </dgm:t>
    </dgm:pt>
    <dgm:pt modelId="{FD9EFF16-9373-4941-8FC0-AAF0ABF59FE3}" type="sibTrans" cxnId="{82A6EC98-A363-4620-9EDA-199DCAB88883}">
      <dgm:prSet/>
      <dgm:spPr>
        <a:blipFill>
          <a:blip xmlns:r="http://schemas.openxmlformats.org/officeDocument/2006/relationships" r:embed="rId1"/>
          <a:srcRect/>
          <a:stretch>
            <a:fillRect l="-39000" r="-39000"/>
          </a:stretch>
        </a:blipFill>
      </dgm:spPr>
      <dgm:t>
        <a:bodyPr/>
        <a:lstStyle/>
        <a:p>
          <a:endParaRPr lang="en-US"/>
        </a:p>
      </dgm:t>
    </dgm:pt>
    <dgm:pt modelId="{18D98A5D-A137-4FBC-93AA-78C15452DB26}">
      <dgm:prSet phldrT="[Text]"/>
      <dgm:spPr/>
      <dgm:t>
        <a:bodyPr/>
        <a:lstStyle/>
        <a:p>
          <a:r>
            <a:rPr lang="en-US" dirty="0" err="1"/>
            <a:t>hak</a:t>
          </a:r>
          <a:r>
            <a:rPr lang="en-US" dirty="0"/>
            <a:t> </a:t>
          </a:r>
          <a:r>
            <a:rPr lang="en-US" dirty="0" err="1"/>
            <a:t>kebendaan</a:t>
          </a:r>
          <a:r>
            <a:rPr lang="en-US" dirty="0"/>
            <a:t> yang </a:t>
          </a:r>
          <a:r>
            <a:rPr lang="en-US" dirty="0" err="1"/>
            <a:t>memberikan</a:t>
          </a:r>
          <a:r>
            <a:rPr lang="en-US" dirty="0"/>
            <a:t> </a:t>
          </a:r>
          <a:r>
            <a:rPr lang="en-US" dirty="0" err="1"/>
            <a:t>jaminan</a:t>
          </a:r>
          <a:r>
            <a:rPr lang="en-US" dirty="0"/>
            <a:t> </a:t>
          </a:r>
        </a:p>
      </dgm:t>
    </dgm:pt>
    <dgm:pt modelId="{EDD78BC4-EA64-4C7A-B823-143B81ED0ABE}" type="parTrans" cxnId="{4B4AB407-2B4D-4E97-A449-455C5A58676A}">
      <dgm:prSet/>
      <dgm:spPr/>
      <dgm:t>
        <a:bodyPr/>
        <a:lstStyle/>
        <a:p>
          <a:endParaRPr lang="en-US"/>
        </a:p>
      </dgm:t>
    </dgm:pt>
    <dgm:pt modelId="{4E55BFB7-74C4-467D-8B07-85B9F6D6D985}" type="sibTrans" cxnId="{4B4AB407-2B4D-4E97-A449-455C5A58676A}">
      <dgm:prSet/>
      <dgm:spPr>
        <a:blipFill>
          <a:blip xmlns:r="http://schemas.openxmlformats.org/officeDocument/2006/relationships" r:embed="rId2"/>
          <a:srcRect/>
          <a:stretch>
            <a:fillRect l="-39000" r="-39000"/>
          </a:stretch>
        </a:blipFill>
      </dgm:spPr>
      <dgm:t>
        <a:bodyPr/>
        <a:lstStyle/>
        <a:p>
          <a:endParaRPr lang="en-US"/>
        </a:p>
      </dgm:t>
    </dgm:pt>
    <dgm:pt modelId="{463EAC1E-F17D-44AD-B949-F59287EB33A2}" type="pres">
      <dgm:prSet presAssocID="{47459E39-2242-4009-B39D-765073E4B150}" presName="Name0" presStyleCnt="0">
        <dgm:presLayoutVars>
          <dgm:chMax val="7"/>
          <dgm:chPref val="7"/>
          <dgm:dir/>
        </dgm:presLayoutVars>
      </dgm:prSet>
      <dgm:spPr/>
    </dgm:pt>
    <dgm:pt modelId="{04DB3F42-4958-467B-9CF9-BE262DCC19DA}" type="pres">
      <dgm:prSet presAssocID="{47459E39-2242-4009-B39D-765073E4B150}" presName="dot1" presStyleLbl="alignNode1" presStyleIdx="0" presStyleCnt="10"/>
      <dgm:spPr/>
    </dgm:pt>
    <dgm:pt modelId="{6767B619-A940-45BC-86F1-FD99FD2ED2AE}" type="pres">
      <dgm:prSet presAssocID="{47459E39-2242-4009-B39D-765073E4B150}" presName="dot2" presStyleLbl="alignNode1" presStyleIdx="1" presStyleCnt="10"/>
      <dgm:spPr/>
    </dgm:pt>
    <dgm:pt modelId="{71F5EC44-55FE-46D5-A1CD-417E134EB5D7}" type="pres">
      <dgm:prSet presAssocID="{47459E39-2242-4009-B39D-765073E4B150}" presName="dot3" presStyleLbl="alignNode1" presStyleIdx="2" presStyleCnt="10"/>
      <dgm:spPr/>
    </dgm:pt>
    <dgm:pt modelId="{C1F1967B-9135-4DAF-AC5D-68CF87DDDE40}" type="pres">
      <dgm:prSet presAssocID="{47459E39-2242-4009-B39D-765073E4B150}" presName="dotArrow1" presStyleLbl="alignNode1" presStyleIdx="3" presStyleCnt="10"/>
      <dgm:spPr/>
    </dgm:pt>
    <dgm:pt modelId="{16F4B2E6-3B35-4139-BD5A-B29A9B31C624}" type="pres">
      <dgm:prSet presAssocID="{47459E39-2242-4009-B39D-765073E4B150}" presName="dotArrow2" presStyleLbl="alignNode1" presStyleIdx="4" presStyleCnt="10"/>
      <dgm:spPr/>
    </dgm:pt>
    <dgm:pt modelId="{AB4824F8-AE61-45A3-A692-5AE1FE062A6C}" type="pres">
      <dgm:prSet presAssocID="{47459E39-2242-4009-B39D-765073E4B150}" presName="dotArrow3" presStyleLbl="alignNode1" presStyleIdx="5" presStyleCnt="10"/>
      <dgm:spPr/>
    </dgm:pt>
    <dgm:pt modelId="{C964D8F6-9651-41B1-94BA-B2C1526DFF9E}" type="pres">
      <dgm:prSet presAssocID="{47459E39-2242-4009-B39D-765073E4B150}" presName="dotArrow4" presStyleLbl="alignNode1" presStyleIdx="6" presStyleCnt="10"/>
      <dgm:spPr/>
    </dgm:pt>
    <dgm:pt modelId="{64DEE58E-67AF-4653-9552-55B94D52EA6B}" type="pres">
      <dgm:prSet presAssocID="{47459E39-2242-4009-B39D-765073E4B150}" presName="dotArrow5" presStyleLbl="alignNode1" presStyleIdx="7" presStyleCnt="10"/>
      <dgm:spPr/>
    </dgm:pt>
    <dgm:pt modelId="{442AE0CC-8730-49DE-8C8C-C2AD872B2E7D}" type="pres">
      <dgm:prSet presAssocID="{47459E39-2242-4009-B39D-765073E4B150}" presName="dotArrow6" presStyleLbl="alignNode1" presStyleIdx="8" presStyleCnt="10"/>
      <dgm:spPr/>
    </dgm:pt>
    <dgm:pt modelId="{C610D1AF-9A20-4E13-834E-E153E9C11144}" type="pres">
      <dgm:prSet presAssocID="{47459E39-2242-4009-B39D-765073E4B150}" presName="dotArrow7" presStyleLbl="alignNode1" presStyleIdx="9" presStyleCnt="10"/>
      <dgm:spPr/>
    </dgm:pt>
    <dgm:pt modelId="{60765F90-383E-4B90-9054-1DCC193C4222}" type="pres">
      <dgm:prSet presAssocID="{06C21B11-73F9-4B50-BD21-BD28AB48F182}" presName="parTx1" presStyleLbl="node1" presStyleIdx="0" presStyleCnt="2"/>
      <dgm:spPr/>
    </dgm:pt>
    <dgm:pt modelId="{7B273AA4-D21C-4D4C-8011-3B2A3BF3847D}" type="pres">
      <dgm:prSet presAssocID="{FD9EFF16-9373-4941-8FC0-AAF0ABF59FE3}" presName="picture1" presStyleCnt="0"/>
      <dgm:spPr/>
    </dgm:pt>
    <dgm:pt modelId="{3902BB6E-A73B-4079-B06E-8AB427933648}" type="pres">
      <dgm:prSet presAssocID="{FD9EFF16-9373-4941-8FC0-AAF0ABF59FE3}" presName="imageRepeatNode" presStyleLbl="fgImgPlace1" presStyleIdx="0" presStyleCnt="2"/>
      <dgm:spPr/>
    </dgm:pt>
    <dgm:pt modelId="{52944F84-8564-472F-8290-B72DCCE0F691}" type="pres">
      <dgm:prSet presAssocID="{18D98A5D-A137-4FBC-93AA-78C15452DB26}" presName="parTx2" presStyleLbl="node1" presStyleIdx="1" presStyleCnt="2"/>
      <dgm:spPr/>
    </dgm:pt>
    <dgm:pt modelId="{7E8AF8A4-B411-4788-9056-F19202EA43B3}" type="pres">
      <dgm:prSet presAssocID="{4E55BFB7-74C4-467D-8B07-85B9F6D6D985}" presName="picture2" presStyleCnt="0"/>
      <dgm:spPr/>
    </dgm:pt>
    <dgm:pt modelId="{932DDBB7-1B0B-4DE7-93EF-F4ED78929268}" type="pres">
      <dgm:prSet presAssocID="{4E55BFB7-74C4-467D-8B07-85B9F6D6D985}" presName="imageRepeatNode" presStyleLbl="fgImgPlace1" presStyleIdx="1" presStyleCnt="2"/>
      <dgm:spPr/>
    </dgm:pt>
  </dgm:ptLst>
  <dgm:cxnLst>
    <dgm:cxn modelId="{4B4AB407-2B4D-4E97-A449-455C5A58676A}" srcId="{47459E39-2242-4009-B39D-765073E4B150}" destId="{18D98A5D-A137-4FBC-93AA-78C15452DB26}" srcOrd="1" destOrd="0" parTransId="{EDD78BC4-EA64-4C7A-B823-143B81ED0ABE}" sibTransId="{4E55BFB7-74C4-467D-8B07-85B9F6D6D985}"/>
    <dgm:cxn modelId="{4ACEC03D-9EA6-4882-B7D1-494EEEFC20E1}" type="presOf" srcId="{FD9EFF16-9373-4941-8FC0-AAF0ABF59FE3}" destId="{3902BB6E-A73B-4079-B06E-8AB427933648}" srcOrd="0" destOrd="0" presId="urn:microsoft.com/office/officeart/2008/layout/AscendingPictureAccentProcess"/>
    <dgm:cxn modelId="{B8CEB14E-DB74-4557-8DE3-402DF94B8CAA}" type="presOf" srcId="{06C21B11-73F9-4B50-BD21-BD28AB48F182}" destId="{60765F90-383E-4B90-9054-1DCC193C4222}" srcOrd="0" destOrd="0" presId="urn:microsoft.com/office/officeart/2008/layout/AscendingPictureAccentProcess"/>
    <dgm:cxn modelId="{863D5C6F-3C9A-45A0-933C-97AA44AD0B39}" type="presOf" srcId="{18D98A5D-A137-4FBC-93AA-78C15452DB26}" destId="{52944F84-8564-472F-8290-B72DCCE0F691}" srcOrd="0" destOrd="0" presId="urn:microsoft.com/office/officeart/2008/layout/AscendingPictureAccentProcess"/>
    <dgm:cxn modelId="{82A6EC98-A363-4620-9EDA-199DCAB88883}" srcId="{47459E39-2242-4009-B39D-765073E4B150}" destId="{06C21B11-73F9-4B50-BD21-BD28AB48F182}" srcOrd="0" destOrd="0" parTransId="{BAE3CF89-57C7-4D4F-BCFC-9759468A6DCA}" sibTransId="{FD9EFF16-9373-4941-8FC0-AAF0ABF59FE3}"/>
    <dgm:cxn modelId="{03A464A3-5F5B-43DA-8565-11D3AA9C5251}" type="presOf" srcId="{47459E39-2242-4009-B39D-765073E4B150}" destId="{463EAC1E-F17D-44AD-B949-F59287EB33A2}" srcOrd="0" destOrd="0" presId="urn:microsoft.com/office/officeart/2008/layout/AscendingPictureAccentProcess"/>
    <dgm:cxn modelId="{8ED6D7CD-C7C1-46E9-AD6F-A1A8CB6A097C}" type="presOf" srcId="{4E55BFB7-74C4-467D-8B07-85B9F6D6D985}" destId="{932DDBB7-1B0B-4DE7-93EF-F4ED78929268}" srcOrd="0" destOrd="0" presId="urn:microsoft.com/office/officeart/2008/layout/AscendingPictureAccentProcess"/>
    <dgm:cxn modelId="{F204E88F-1ABB-48A0-9E67-3DD2E3C9032B}" type="presParOf" srcId="{463EAC1E-F17D-44AD-B949-F59287EB33A2}" destId="{04DB3F42-4958-467B-9CF9-BE262DCC19DA}" srcOrd="0" destOrd="0" presId="urn:microsoft.com/office/officeart/2008/layout/AscendingPictureAccentProcess"/>
    <dgm:cxn modelId="{F42FFFF5-6112-433E-92EB-EAD759633EFD}" type="presParOf" srcId="{463EAC1E-F17D-44AD-B949-F59287EB33A2}" destId="{6767B619-A940-45BC-86F1-FD99FD2ED2AE}" srcOrd="1" destOrd="0" presId="urn:microsoft.com/office/officeart/2008/layout/AscendingPictureAccentProcess"/>
    <dgm:cxn modelId="{E0E67FCE-BF46-4609-8F48-9F3584D22AA3}" type="presParOf" srcId="{463EAC1E-F17D-44AD-B949-F59287EB33A2}" destId="{71F5EC44-55FE-46D5-A1CD-417E134EB5D7}" srcOrd="2" destOrd="0" presId="urn:microsoft.com/office/officeart/2008/layout/AscendingPictureAccentProcess"/>
    <dgm:cxn modelId="{E8A8351A-730F-4C43-A6F3-4D5EE4323AA6}" type="presParOf" srcId="{463EAC1E-F17D-44AD-B949-F59287EB33A2}" destId="{C1F1967B-9135-4DAF-AC5D-68CF87DDDE40}" srcOrd="3" destOrd="0" presId="urn:microsoft.com/office/officeart/2008/layout/AscendingPictureAccentProcess"/>
    <dgm:cxn modelId="{39BF32D3-CE00-4094-9934-CF328F0566E5}" type="presParOf" srcId="{463EAC1E-F17D-44AD-B949-F59287EB33A2}" destId="{16F4B2E6-3B35-4139-BD5A-B29A9B31C624}" srcOrd="4" destOrd="0" presId="urn:microsoft.com/office/officeart/2008/layout/AscendingPictureAccentProcess"/>
    <dgm:cxn modelId="{1C9DF41F-F838-47EF-96FD-D64331DE6785}" type="presParOf" srcId="{463EAC1E-F17D-44AD-B949-F59287EB33A2}" destId="{AB4824F8-AE61-45A3-A692-5AE1FE062A6C}" srcOrd="5" destOrd="0" presId="urn:microsoft.com/office/officeart/2008/layout/AscendingPictureAccentProcess"/>
    <dgm:cxn modelId="{57B8991B-BE4B-4492-BD4E-1372C1249642}" type="presParOf" srcId="{463EAC1E-F17D-44AD-B949-F59287EB33A2}" destId="{C964D8F6-9651-41B1-94BA-B2C1526DFF9E}" srcOrd="6" destOrd="0" presId="urn:microsoft.com/office/officeart/2008/layout/AscendingPictureAccentProcess"/>
    <dgm:cxn modelId="{7329D868-738B-49F8-9578-B98EC88E4AA1}" type="presParOf" srcId="{463EAC1E-F17D-44AD-B949-F59287EB33A2}" destId="{64DEE58E-67AF-4653-9552-55B94D52EA6B}" srcOrd="7" destOrd="0" presId="urn:microsoft.com/office/officeart/2008/layout/AscendingPictureAccentProcess"/>
    <dgm:cxn modelId="{6CDA6435-6243-4938-A695-9B7AFB8B6A48}" type="presParOf" srcId="{463EAC1E-F17D-44AD-B949-F59287EB33A2}" destId="{442AE0CC-8730-49DE-8C8C-C2AD872B2E7D}" srcOrd="8" destOrd="0" presId="urn:microsoft.com/office/officeart/2008/layout/AscendingPictureAccentProcess"/>
    <dgm:cxn modelId="{21865755-1A34-4BFD-BE14-90C6CB09B8E5}" type="presParOf" srcId="{463EAC1E-F17D-44AD-B949-F59287EB33A2}" destId="{C610D1AF-9A20-4E13-834E-E153E9C11144}" srcOrd="9" destOrd="0" presId="urn:microsoft.com/office/officeart/2008/layout/AscendingPictureAccentProcess"/>
    <dgm:cxn modelId="{2015F9C6-206E-46D9-B140-A32D7A98AE30}" type="presParOf" srcId="{463EAC1E-F17D-44AD-B949-F59287EB33A2}" destId="{60765F90-383E-4B90-9054-1DCC193C4222}" srcOrd="10" destOrd="0" presId="urn:microsoft.com/office/officeart/2008/layout/AscendingPictureAccentProcess"/>
    <dgm:cxn modelId="{88C55FED-7C74-464F-8195-221284970847}" type="presParOf" srcId="{463EAC1E-F17D-44AD-B949-F59287EB33A2}" destId="{7B273AA4-D21C-4D4C-8011-3B2A3BF3847D}" srcOrd="11" destOrd="0" presId="urn:microsoft.com/office/officeart/2008/layout/AscendingPictureAccentProcess"/>
    <dgm:cxn modelId="{69025E46-1766-4E52-AF83-B8EA919627B6}" type="presParOf" srcId="{7B273AA4-D21C-4D4C-8011-3B2A3BF3847D}" destId="{3902BB6E-A73B-4079-B06E-8AB427933648}" srcOrd="0" destOrd="0" presId="urn:microsoft.com/office/officeart/2008/layout/AscendingPictureAccentProcess"/>
    <dgm:cxn modelId="{48C24830-FA65-41A6-8EFF-57818C688BBD}" type="presParOf" srcId="{463EAC1E-F17D-44AD-B949-F59287EB33A2}" destId="{52944F84-8564-472F-8290-B72DCCE0F691}" srcOrd="12" destOrd="0" presId="urn:microsoft.com/office/officeart/2008/layout/AscendingPictureAccentProcess"/>
    <dgm:cxn modelId="{326F735B-E3D3-44DA-B88A-24D9D1ED02CA}" type="presParOf" srcId="{463EAC1E-F17D-44AD-B949-F59287EB33A2}" destId="{7E8AF8A4-B411-4788-9056-F19202EA43B3}" srcOrd="13" destOrd="0" presId="urn:microsoft.com/office/officeart/2008/layout/AscendingPictureAccentProcess"/>
    <dgm:cxn modelId="{CCF7AF73-5E5E-4178-BC2B-FFDA8DD75720}" type="presParOf" srcId="{7E8AF8A4-B411-4788-9056-F19202EA43B3}" destId="{932DDBB7-1B0B-4DE7-93EF-F4ED78929268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1260A49-733D-4A42-BC9C-335E3420DC90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93F9227-BC67-4F87-BA71-2782006DF27C}">
      <dgm:prSet phldrT="[Text]"/>
      <dgm:spPr/>
      <dgm:t>
        <a:bodyPr/>
        <a:lstStyle/>
        <a:p>
          <a:r>
            <a:rPr lang="en-US" dirty="0" err="1"/>
            <a:t>Memiliki</a:t>
          </a:r>
          <a:r>
            <a:rPr lang="en-US" dirty="0"/>
            <a:t> Nilai </a:t>
          </a:r>
          <a:r>
            <a:rPr lang="en-US" dirty="0" err="1"/>
            <a:t>Ekonomis</a:t>
          </a:r>
          <a:endParaRPr lang="en-US" dirty="0"/>
        </a:p>
      </dgm:t>
    </dgm:pt>
    <dgm:pt modelId="{26DF7EA7-CF16-4876-8476-8282C6E702B5}" type="parTrans" cxnId="{054495E4-C2C0-4253-903E-22EC4245E553}">
      <dgm:prSet/>
      <dgm:spPr/>
      <dgm:t>
        <a:bodyPr/>
        <a:lstStyle/>
        <a:p>
          <a:endParaRPr lang="en-US"/>
        </a:p>
      </dgm:t>
    </dgm:pt>
    <dgm:pt modelId="{04EA5924-DE4E-45B5-9BEA-F2C606715153}" type="sibTrans" cxnId="{054495E4-C2C0-4253-903E-22EC4245E553}">
      <dgm:prSet/>
      <dgm:spPr/>
      <dgm:t>
        <a:bodyPr/>
        <a:lstStyle/>
        <a:p>
          <a:endParaRPr lang="en-US"/>
        </a:p>
      </dgm:t>
    </dgm:pt>
    <dgm:pt modelId="{AFBFD314-26D2-4318-8C14-473F4D0291AB}">
      <dgm:prSet/>
      <dgm:spPr/>
      <dgm:t>
        <a:bodyPr/>
        <a:lstStyle/>
        <a:p>
          <a:r>
            <a:rPr lang="en-US"/>
            <a:t>Terdaftar di Ditjen KI </a:t>
          </a:r>
          <a:endParaRPr lang="en-US" dirty="0"/>
        </a:p>
      </dgm:t>
    </dgm:pt>
    <dgm:pt modelId="{7AFE8364-1C73-42CF-8343-CB3FB839E6BD}" type="parTrans" cxnId="{E543ED9F-BE99-463F-94F7-965AD4E8A155}">
      <dgm:prSet/>
      <dgm:spPr/>
      <dgm:t>
        <a:bodyPr/>
        <a:lstStyle/>
        <a:p>
          <a:endParaRPr lang="en-US"/>
        </a:p>
      </dgm:t>
    </dgm:pt>
    <dgm:pt modelId="{257015F3-2C95-4E55-A367-12C7BDD57E22}" type="sibTrans" cxnId="{E543ED9F-BE99-463F-94F7-965AD4E8A155}">
      <dgm:prSet/>
      <dgm:spPr/>
      <dgm:t>
        <a:bodyPr/>
        <a:lstStyle/>
        <a:p>
          <a:endParaRPr lang="en-US"/>
        </a:p>
      </dgm:t>
    </dgm:pt>
    <dgm:pt modelId="{E1C58118-FD47-4615-B7D7-DC17A9A667D7}">
      <dgm:prSet/>
      <dgm:spPr/>
      <dgm:t>
        <a:bodyPr/>
        <a:lstStyle/>
        <a:p>
          <a:r>
            <a:rPr lang="en-US"/>
            <a:t>Masih dapat masa perlindungan (belum menjadi publik domain)</a:t>
          </a:r>
          <a:endParaRPr lang="en-US" dirty="0"/>
        </a:p>
      </dgm:t>
    </dgm:pt>
    <dgm:pt modelId="{272587B5-226E-473C-B3B9-4D5E532EFF03}" type="parTrans" cxnId="{6F9A7BF3-DC9A-4D5E-9BB9-85CC106F65D1}">
      <dgm:prSet/>
      <dgm:spPr/>
      <dgm:t>
        <a:bodyPr/>
        <a:lstStyle/>
        <a:p>
          <a:endParaRPr lang="en-US"/>
        </a:p>
      </dgm:t>
    </dgm:pt>
    <dgm:pt modelId="{F80C3036-ECAF-48A0-9593-C54B5591D57C}" type="sibTrans" cxnId="{6F9A7BF3-DC9A-4D5E-9BB9-85CC106F65D1}">
      <dgm:prSet/>
      <dgm:spPr/>
      <dgm:t>
        <a:bodyPr/>
        <a:lstStyle/>
        <a:p>
          <a:endParaRPr lang="en-US"/>
        </a:p>
      </dgm:t>
    </dgm:pt>
    <dgm:pt modelId="{D9975071-DB33-4B13-8359-C1622AC5648E}" type="pres">
      <dgm:prSet presAssocID="{41260A49-733D-4A42-BC9C-335E3420DC90}" presName="Name0" presStyleCnt="0">
        <dgm:presLayoutVars>
          <dgm:dir/>
          <dgm:resizeHandles val="exact"/>
        </dgm:presLayoutVars>
      </dgm:prSet>
      <dgm:spPr/>
    </dgm:pt>
    <dgm:pt modelId="{A52BEC9C-8940-46D1-988C-33167DBF6051}" type="pres">
      <dgm:prSet presAssocID="{193F9227-BC67-4F87-BA71-2782006DF27C}" presName="composite" presStyleCnt="0"/>
      <dgm:spPr/>
    </dgm:pt>
    <dgm:pt modelId="{6DBC95CF-980E-428E-B513-5AA6A0DABB72}" type="pres">
      <dgm:prSet presAssocID="{193F9227-BC67-4F87-BA71-2782006DF27C}" presName="rect1" presStyleLbl="trAlignAcc1" presStyleIdx="0" presStyleCnt="3">
        <dgm:presLayoutVars>
          <dgm:bulletEnabled val="1"/>
        </dgm:presLayoutVars>
      </dgm:prSet>
      <dgm:spPr/>
    </dgm:pt>
    <dgm:pt modelId="{D12F53F1-DF53-4568-96A4-1E30862A08BF}" type="pres">
      <dgm:prSet presAssocID="{193F9227-BC67-4F87-BA71-2782006DF27C}" presName="rect2" presStyleLbl="fgImgPlace1" presStyleIdx="0" presStyleCnt="3"/>
      <dgm:spPr>
        <a:blipFill>
          <a:blip xmlns:r="http://schemas.openxmlformats.org/officeDocument/2006/relationships" r:embed="rId1"/>
          <a:srcRect/>
          <a:stretch>
            <a:fillRect l="-62000" r="-62000"/>
          </a:stretch>
        </a:blipFill>
      </dgm:spPr>
    </dgm:pt>
    <dgm:pt modelId="{D96D47EE-AC91-4C96-AD70-4C3C41514B77}" type="pres">
      <dgm:prSet presAssocID="{04EA5924-DE4E-45B5-9BEA-F2C606715153}" presName="sibTrans" presStyleCnt="0"/>
      <dgm:spPr/>
    </dgm:pt>
    <dgm:pt modelId="{430BD633-195E-41A9-B174-5945E7543C0E}" type="pres">
      <dgm:prSet presAssocID="{AFBFD314-26D2-4318-8C14-473F4D0291AB}" presName="composite" presStyleCnt="0"/>
      <dgm:spPr/>
    </dgm:pt>
    <dgm:pt modelId="{97D1489B-576C-4835-9F2F-007551ECC5D6}" type="pres">
      <dgm:prSet presAssocID="{AFBFD314-26D2-4318-8C14-473F4D0291AB}" presName="rect1" presStyleLbl="trAlignAcc1" presStyleIdx="1" presStyleCnt="3">
        <dgm:presLayoutVars>
          <dgm:bulletEnabled val="1"/>
        </dgm:presLayoutVars>
      </dgm:prSet>
      <dgm:spPr/>
    </dgm:pt>
    <dgm:pt modelId="{D436717C-94A7-4AA3-B0A6-11F2661E7D19}" type="pres">
      <dgm:prSet presAssocID="{AFBFD314-26D2-4318-8C14-473F4D0291AB}" presName="rect2" presStyleLbl="fgImgPlace1" presStyleIdx="1" presStyleCnt="3"/>
      <dgm:spPr>
        <a:blipFill>
          <a:blip xmlns:r="http://schemas.openxmlformats.org/officeDocument/2006/relationships" r:embed="rId2"/>
          <a:srcRect/>
          <a:stretch>
            <a:fillRect l="-49000" r="-49000"/>
          </a:stretch>
        </a:blipFill>
      </dgm:spPr>
    </dgm:pt>
    <dgm:pt modelId="{AC79E8AB-EDB7-4FC5-AFC8-D893ACFCAB27}" type="pres">
      <dgm:prSet presAssocID="{257015F3-2C95-4E55-A367-12C7BDD57E22}" presName="sibTrans" presStyleCnt="0"/>
      <dgm:spPr/>
    </dgm:pt>
    <dgm:pt modelId="{4B7AC727-C910-408C-9D82-2517FD85F46C}" type="pres">
      <dgm:prSet presAssocID="{E1C58118-FD47-4615-B7D7-DC17A9A667D7}" presName="composite" presStyleCnt="0"/>
      <dgm:spPr/>
    </dgm:pt>
    <dgm:pt modelId="{5D15BAC8-F694-4C8A-9231-9B6608D1F7DD}" type="pres">
      <dgm:prSet presAssocID="{E1C58118-FD47-4615-B7D7-DC17A9A667D7}" presName="rect1" presStyleLbl="trAlignAcc1" presStyleIdx="2" presStyleCnt="3">
        <dgm:presLayoutVars>
          <dgm:bulletEnabled val="1"/>
        </dgm:presLayoutVars>
      </dgm:prSet>
      <dgm:spPr/>
    </dgm:pt>
    <dgm:pt modelId="{E0891183-7484-4D13-96BF-E555855A5015}" type="pres">
      <dgm:prSet presAssocID="{E1C58118-FD47-4615-B7D7-DC17A9A667D7}" presName="rect2" presStyleLbl="fgImgPlace1" presStyleIdx="2" presStyleCnt="3"/>
      <dgm:spPr>
        <a:blipFill>
          <a:blip xmlns:r="http://schemas.openxmlformats.org/officeDocument/2006/relationships" r:embed="rId3"/>
          <a:srcRect/>
          <a:stretch>
            <a:fillRect l="-60000" r="-60000"/>
          </a:stretch>
        </a:blipFill>
      </dgm:spPr>
    </dgm:pt>
  </dgm:ptLst>
  <dgm:cxnLst>
    <dgm:cxn modelId="{D467C08D-4008-4F0B-BF74-18894D2776AA}" type="presOf" srcId="{193F9227-BC67-4F87-BA71-2782006DF27C}" destId="{6DBC95CF-980E-428E-B513-5AA6A0DABB72}" srcOrd="0" destOrd="0" presId="urn:microsoft.com/office/officeart/2008/layout/PictureStrips"/>
    <dgm:cxn modelId="{E543ED9F-BE99-463F-94F7-965AD4E8A155}" srcId="{41260A49-733D-4A42-BC9C-335E3420DC90}" destId="{AFBFD314-26D2-4318-8C14-473F4D0291AB}" srcOrd="1" destOrd="0" parTransId="{7AFE8364-1C73-42CF-8343-CB3FB839E6BD}" sibTransId="{257015F3-2C95-4E55-A367-12C7BDD57E22}"/>
    <dgm:cxn modelId="{F5C2D0BF-79B7-493A-878E-06A6E618B619}" type="presOf" srcId="{AFBFD314-26D2-4318-8C14-473F4D0291AB}" destId="{97D1489B-576C-4835-9F2F-007551ECC5D6}" srcOrd="0" destOrd="0" presId="urn:microsoft.com/office/officeart/2008/layout/PictureStrips"/>
    <dgm:cxn modelId="{BD4267C2-5270-4132-8426-1B15FF1BCA97}" type="presOf" srcId="{E1C58118-FD47-4615-B7D7-DC17A9A667D7}" destId="{5D15BAC8-F694-4C8A-9231-9B6608D1F7DD}" srcOrd="0" destOrd="0" presId="urn:microsoft.com/office/officeart/2008/layout/PictureStrips"/>
    <dgm:cxn modelId="{054495E4-C2C0-4253-903E-22EC4245E553}" srcId="{41260A49-733D-4A42-BC9C-335E3420DC90}" destId="{193F9227-BC67-4F87-BA71-2782006DF27C}" srcOrd="0" destOrd="0" parTransId="{26DF7EA7-CF16-4876-8476-8282C6E702B5}" sibTransId="{04EA5924-DE4E-45B5-9BEA-F2C606715153}"/>
    <dgm:cxn modelId="{1D27F0EC-7DE9-4F16-88A8-4D366D2D786B}" type="presOf" srcId="{41260A49-733D-4A42-BC9C-335E3420DC90}" destId="{D9975071-DB33-4B13-8359-C1622AC5648E}" srcOrd="0" destOrd="0" presId="urn:microsoft.com/office/officeart/2008/layout/PictureStrips"/>
    <dgm:cxn modelId="{6F9A7BF3-DC9A-4D5E-9BB9-85CC106F65D1}" srcId="{41260A49-733D-4A42-BC9C-335E3420DC90}" destId="{E1C58118-FD47-4615-B7D7-DC17A9A667D7}" srcOrd="2" destOrd="0" parTransId="{272587B5-226E-473C-B3B9-4D5E532EFF03}" sibTransId="{F80C3036-ECAF-48A0-9593-C54B5591D57C}"/>
    <dgm:cxn modelId="{2FCD1557-244D-4B0D-BCA7-4543A2901143}" type="presParOf" srcId="{D9975071-DB33-4B13-8359-C1622AC5648E}" destId="{A52BEC9C-8940-46D1-988C-33167DBF6051}" srcOrd="0" destOrd="0" presId="urn:microsoft.com/office/officeart/2008/layout/PictureStrips"/>
    <dgm:cxn modelId="{45B19025-96D2-496A-9E91-151BAB2F8369}" type="presParOf" srcId="{A52BEC9C-8940-46D1-988C-33167DBF6051}" destId="{6DBC95CF-980E-428E-B513-5AA6A0DABB72}" srcOrd="0" destOrd="0" presId="urn:microsoft.com/office/officeart/2008/layout/PictureStrips"/>
    <dgm:cxn modelId="{BE7AF5D4-079E-43E1-9D5E-CC5FABDAF065}" type="presParOf" srcId="{A52BEC9C-8940-46D1-988C-33167DBF6051}" destId="{D12F53F1-DF53-4568-96A4-1E30862A08BF}" srcOrd="1" destOrd="0" presId="urn:microsoft.com/office/officeart/2008/layout/PictureStrips"/>
    <dgm:cxn modelId="{51C481AD-91EF-492E-8819-C40A75CE108E}" type="presParOf" srcId="{D9975071-DB33-4B13-8359-C1622AC5648E}" destId="{D96D47EE-AC91-4C96-AD70-4C3C41514B77}" srcOrd="1" destOrd="0" presId="urn:microsoft.com/office/officeart/2008/layout/PictureStrips"/>
    <dgm:cxn modelId="{84CEC59B-8780-4C0D-B284-68824C5F5008}" type="presParOf" srcId="{D9975071-DB33-4B13-8359-C1622AC5648E}" destId="{430BD633-195E-41A9-B174-5945E7543C0E}" srcOrd="2" destOrd="0" presId="urn:microsoft.com/office/officeart/2008/layout/PictureStrips"/>
    <dgm:cxn modelId="{260AAC4D-3064-48BB-AD9D-93A0BF3DD7B4}" type="presParOf" srcId="{430BD633-195E-41A9-B174-5945E7543C0E}" destId="{97D1489B-576C-4835-9F2F-007551ECC5D6}" srcOrd="0" destOrd="0" presId="urn:microsoft.com/office/officeart/2008/layout/PictureStrips"/>
    <dgm:cxn modelId="{48366F56-E9E7-4137-A20F-3FEDA969E6BF}" type="presParOf" srcId="{430BD633-195E-41A9-B174-5945E7543C0E}" destId="{D436717C-94A7-4AA3-B0A6-11F2661E7D19}" srcOrd="1" destOrd="0" presId="urn:microsoft.com/office/officeart/2008/layout/PictureStrips"/>
    <dgm:cxn modelId="{EF1C9133-3C77-412C-A9E0-853465519F49}" type="presParOf" srcId="{D9975071-DB33-4B13-8359-C1622AC5648E}" destId="{AC79E8AB-EDB7-4FC5-AFC8-D893ACFCAB27}" srcOrd="3" destOrd="0" presId="urn:microsoft.com/office/officeart/2008/layout/PictureStrips"/>
    <dgm:cxn modelId="{E5815CBD-6282-4318-81FD-53F2CB594EA4}" type="presParOf" srcId="{D9975071-DB33-4B13-8359-C1622AC5648E}" destId="{4B7AC727-C910-408C-9D82-2517FD85F46C}" srcOrd="4" destOrd="0" presId="urn:microsoft.com/office/officeart/2008/layout/PictureStrips"/>
    <dgm:cxn modelId="{C34F9703-7705-4308-BFF7-C580558B8B7A}" type="presParOf" srcId="{4B7AC727-C910-408C-9D82-2517FD85F46C}" destId="{5D15BAC8-F694-4C8A-9231-9B6608D1F7DD}" srcOrd="0" destOrd="0" presId="urn:microsoft.com/office/officeart/2008/layout/PictureStrips"/>
    <dgm:cxn modelId="{43297880-5649-4E5B-A2AB-31CA24EFC7B3}" type="presParOf" srcId="{4B7AC727-C910-408C-9D82-2517FD85F46C}" destId="{E0891183-7484-4D13-96BF-E555855A5015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E6764F0-D858-4BCC-9FC3-83739BA38A1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2793E85-74C8-4360-A953-EC6E179CAE20}">
      <dgm:prSet phldrT="[Text]" custT="1"/>
      <dgm:spPr/>
      <dgm:t>
        <a:bodyPr/>
        <a:lstStyle/>
        <a:p>
          <a:r>
            <a:rPr lang="en-US" sz="1800" dirty="0" err="1">
              <a:solidFill>
                <a:schemeClr val="tx1"/>
              </a:solidFill>
            </a:rPr>
            <a:t>Cipta</a:t>
          </a:r>
          <a:endParaRPr lang="en-US" sz="1800" dirty="0">
            <a:solidFill>
              <a:schemeClr val="tx1"/>
            </a:solidFill>
          </a:endParaRPr>
        </a:p>
      </dgm:t>
    </dgm:pt>
    <dgm:pt modelId="{F9BE3DF9-B8C2-4788-9F7E-891E4071932F}" type="parTrans" cxnId="{EFF47500-29DF-40AE-9B24-F9FED5A9FE11}">
      <dgm:prSet/>
      <dgm:spPr/>
      <dgm:t>
        <a:bodyPr/>
        <a:lstStyle/>
        <a:p>
          <a:endParaRPr lang="en-US"/>
        </a:p>
      </dgm:t>
    </dgm:pt>
    <dgm:pt modelId="{07211C7E-515C-45AB-9F18-5DB9FB113C56}" type="sibTrans" cxnId="{EFF47500-29DF-40AE-9B24-F9FED5A9FE11}">
      <dgm:prSet/>
      <dgm:spPr/>
      <dgm:t>
        <a:bodyPr/>
        <a:lstStyle/>
        <a:p>
          <a:endParaRPr lang="en-US"/>
        </a:p>
      </dgm:t>
    </dgm:pt>
    <dgm:pt modelId="{0F0D15A4-DB2C-456A-B8DF-DB71DDB48F49}">
      <dgm:prSet phldrT="[Text]" custT="1"/>
      <dgm:spPr/>
      <dgm:t>
        <a:bodyPr/>
        <a:lstStyle/>
        <a:p>
          <a:r>
            <a:rPr lang="en-US" sz="1800" dirty="0">
              <a:solidFill>
                <a:schemeClr val="tx1"/>
              </a:solidFill>
            </a:rPr>
            <a:t>Paten</a:t>
          </a:r>
        </a:p>
      </dgm:t>
    </dgm:pt>
    <dgm:pt modelId="{3C70D677-CBB9-4F27-A387-C4C04E262071}" type="parTrans" cxnId="{085F63B2-7FB5-4E84-A43C-CD784C4B0DDE}">
      <dgm:prSet/>
      <dgm:spPr/>
      <dgm:t>
        <a:bodyPr/>
        <a:lstStyle/>
        <a:p>
          <a:endParaRPr lang="en-US"/>
        </a:p>
      </dgm:t>
    </dgm:pt>
    <dgm:pt modelId="{8D20341D-0B24-41F8-BA39-DF56C7FDE1FF}" type="sibTrans" cxnId="{085F63B2-7FB5-4E84-A43C-CD784C4B0DDE}">
      <dgm:prSet/>
      <dgm:spPr/>
      <dgm:t>
        <a:bodyPr/>
        <a:lstStyle/>
        <a:p>
          <a:endParaRPr lang="en-US"/>
        </a:p>
      </dgm:t>
    </dgm:pt>
    <dgm:pt modelId="{D4DE6602-AEB4-436B-AE78-08C504CCE748}">
      <dgm:prSet phldrT="[Text]" custT="1"/>
      <dgm:spPr/>
      <dgm:t>
        <a:bodyPr/>
        <a:lstStyle/>
        <a:p>
          <a:r>
            <a:rPr lang="en-US" sz="1800" dirty="0" err="1">
              <a:solidFill>
                <a:schemeClr val="tx1"/>
              </a:solidFill>
            </a:rPr>
            <a:t>Merek</a:t>
          </a:r>
          <a:endParaRPr lang="en-US" sz="1800" dirty="0">
            <a:solidFill>
              <a:schemeClr val="tx1"/>
            </a:solidFill>
          </a:endParaRPr>
        </a:p>
      </dgm:t>
    </dgm:pt>
    <dgm:pt modelId="{118DB7D1-5C1C-4943-A391-CEA019B6F932}" type="parTrans" cxnId="{4411ACE3-8BE1-4A95-9BAA-33F18481ADA4}">
      <dgm:prSet/>
      <dgm:spPr/>
      <dgm:t>
        <a:bodyPr/>
        <a:lstStyle/>
        <a:p>
          <a:endParaRPr lang="en-US"/>
        </a:p>
      </dgm:t>
    </dgm:pt>
    <dgm:pt modelId="{BD9538F5-A8B0-4EF7-B22B-3022030ED04C}" type="sibTrans" cxnId="{4411ACE3-8BE1-4A95-9BAA-33F18481ADA4}">
      <dgm:prSet/>
      <dgm:spPr/>
      <dgm:t>
        <a:bodyPr/>
        <a:lstStyle/>
        <a:p>
          <a:endParaRPr lang="en-US"/>
        </a:p>
      </dgm:t>
    </dgm:pt>
    <dgm:pt modelId="{A5D100D8-910B-416A-BFD8-4181C7BBC52A}">
      <dgm:prSet phldrT="[Text]" custT="1"/>
      <dgm:spPr/>
      <dgm:t>
        <a:bodyPr/>
        <a:lstStyle/>
        <a:p>
          <a:r>
            <a:rPr lang="en-US" sz="1800" dirty="0">
              <a:solidFill>
                <a:schemeClr val="tx1"/>
              </a:solidFill>
            </a:rPr>
            <a:t>Desain </a:t>
          </a:r>
          <a:r>
            <a:rPr lang="en-US" sz="1800" dirty="0" err="1">
              <a:solidFill>
                <a:schemeClr val="tx1"/>
              </a:solidFill>
            </a:rPr>
            <a:t>Industri</a:t>
          </a:r>
          <a:endParaRPr lang="en-US" sz="1800" dirty="0">
            <a:solidFill>
              <a:schemeClr val="tx1"/>
            </a:solidFill>
          </a:endParaRPr>
        </a:p>
      </dgm:t>
    </dgm:pt>
    <dgm:pt modelId="{EF115297-E2F7-4D08-B7FC-D9566124A4A3}" type="parTrans" cxnId="{D94C95CD-BFA6-49B2-A399-5BB141C211FF}">
      <dgm:prSet/>
      <dgm:spPr/>
      <dgm:t>
        <a:bodyPr/>
        <a:lstStyle/>
        <a:p>
          <a:endParaRPr lang="en-US"/>
        </a:p>
      </dgm:t>
    </dgm:pt>
    <dgm:pt modelId="{0A5D3341-335F-4970-B732-AAA6C241E752}" type="sibTrans" cxnId="{D94C95CD-BFA6-49B2-A399-5BB141C211FF}">
      <dgm:prSet/>
      <dgm:spPr/>
      <dgm:t>
        <a:bodyPr/>
        <a:lstStyle/>
        <a:p>
          <a:endParaRPr lang="en-US"/>
        </a:p>
      </dgm:t>
    </dgm:pt>
    <dgm:pt modelId="{CF8E0F3B-4E32-4A09-9693-CB0FEFD02A0B}">
      <dgm:prSet phldrT="[Text]" custT="1"/>
      <dgm:spPr/>
      <dgm:t>
        <a:bodyPr/>
        <a:lstStyle/>
        <a:p>
          <a:r>
            <a:rPr lang="en-US" sz="1800" dirty="0" err="1">
              <a:solidFill>
                <a:schemeClr val="tx1"/>
              </a:solidFill>
            </a:rPr>
            <a:t>DTLST</a:t>
          </a:r>
          <a:endParaRPr lang="en-US" sz="1800" dirty="0">
            <a:solidFill>
              <a:schemeClr val="tx1"/>
            </a:solidFill>
          </a:endParaRPr>
        </a:p>
      </dgm:t>
    </dgm:pt>
    <dgm:pt modelId="{4BDFA043-D039-4EAB-8313-1372C6EDA494}" type="parTrans" cxnId="{985E71ED-5924-410E-9966-108A3C903B09}">
      <dgm:prSet/>
      <dgm:spPr/>
      <dgm:t>
        <a:bodyPr/>
        <a:lstStyle/>
        <a:p>
          <a:endParaRPr lang="en-US"/>
        </a:p>
      </dgm:t>
    </dgm:pt>
    <dgm:pt modelId="{06B7D1C0-1B1A-41F9-8A8B-10364954ABA6}" type="sibTrans" cxnId="{985E71ED-5924-410E-9966-108A3C903B09}">
      <dgm:prSet/>
      <dgm:spPr/>
      <dgm:t>
        <a:bodyPr/>
        <a:lstStyle/>
        <a:p>
          <a:endParaRPr lang="en-US"/>
        </a:p>
      </dgm:t>
    </dgm:pt>
    <dgm:pt modelId="{A16CF94E-50BF-4E8B-86EA-53B51C4F6335}">
      <dgm:prSet phldrT="[Text]" custT="1"/>
      <dgm:spPr/>
      <dgm:t>
        <a:bodyPr/>
        <a:lstStyle/>
        <a:p>
          <a:r>
            <a:rPr lang="en-US" sz="1800" dirty="0">
              <a:solidFill>
                <a:schemeClr val="tx1"/>
              </a:solidFill>
            </a:rPr>
            <a:t>IG</a:t>
          </a:r>
        </a:p>
      </dgm:t>
    </dgm:pt>
    <dgm:pt modelId="{2F410B4D-D851-4042-887E-46FEF58DBDD8}" type="parTrans" cxnId="{9AFEDB19-08FB-48F3-829B-46100A7D147A}">
      <dgm:prSet/>
      <dgm:spPr/>
      <dgm:t>
        <a:bodyPr/>
        <a:lstStyle/>
        <a:p>
          <a:endParaRPr lang="en-US"/>
        </a:p>
      </dgm:t>
    </dgm:pt>
    <dgm:pt modelId="{1377B795-D8FE-499A-A280-98EDCDC88326}" type="sibTrans" cxnId="{9AFEDB19-08FB-48F3-829B-46100A7D147A}">
      <dgm:prSet/>
      <dgm:spPr/>
      <dgm:t>
        <a:bodyPr/>
        <a:lstStyle/>
        <a:p>
          <a:endParaRPr lang="en-US"/>
        </a:p>
      </dgm:t>
    </dgm:pt>
    <dgm:pt modelId="{08E9605A-7568-4111-8E95-BB307C4D967A}" type="pres">
      <dgm:prSet presAssocID="{5E6764F0-D858-4BCC-9FC3-83739BA38A1D}" presName="linear" presStyleCnt="0">
        <dgm:presLayoutVars>
          <dgm:dir/>
          <dgm:animLvl val="lvl"/>
          <dgm:resizeHandles val="exact"/>
        </dgm:presLayoutVars>
      </dgm:prSet>
      <dgm:spPr/>
    </dgm:pt>
    <dgm:pt modelId="{4B00BEA1-7840-4F82-B114-919BBF30BBE4}" type="pres">
      <dgm:prSet presAssocID="{82793E85-74C8-4360-A953-EC6E179CAE20}" presName="parentLin" presStyleCnt="0"/>
      <dgm:spPr/>
    </dgm:pt>
    <dgm:pt modelId="{97609CDA-A920-4731-A2FF-71CA2CBFE3D2}" type="pres">
      <dgm:prSet presAssocID="{82793E85-74C8-4360-A953-EC6E179CAE20}" presName="parentLeftMargin" presStyleLbl="node1" presStyleIdx="0" presStyleCnt="6"/>
      <dgm:spPr/>
    </dgm:pt>
    <dgm:pt modelId="{228EFED7-8078-4AA6-9668-DA66FB0B1B43}" type="pres">
      <dgm:prSet presAssocID="{82793E85-74C8-4360-A953-EC6E179CAE20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67E06487-5117-4115-B429-24E33A909E53}" type="pres">
      <dgm:prSet presAssocID="{82793E85-74C8-4360-A953-EC6E179CAE20}" presName="negativeSpace" presStyleCnt="0"/>
      <dgm:spPr/>
    </dgm:pt>
    <dgm:pt modelId="{93F06008-2D38-4214-B8A9-14CC47F7FC90}" type="pres">
      <dgm:prSet presAssocID="{82793E85-74C8-4360-A953-EC6E179CAE20}" presName="childText" presStyleLbl="conFgAcc1" presStyleIdx="0" presStyleCnt="6">
        <dgm:presLayoutVars>
          <dgm:bulletEnabled val="1"/>
        </dgm:presLayoutVars>
      </dgm:prSet>
      <dgm:spPr/>
    </dgm:pt>
    <dgm:pt modelId="{CF8F4BAE-5D12-49C8-A26C-77B69ED109FE}" type="pres">
      <dgm:prSet presAssocID="{07211C7E-515C-45AB-9F18-5DB9FB113C56}" presName="spaceBetweenRectangles" presStyleCnt="0"/>
      <dgm:spPr/>
    </dgm:pt>
    <dgm:pt modelId="{A10D69EE-B5DD-42DD-B909-F1B984F8DA22}" type="pres">
      <dgm:prSet presAssocID="{0F0D15A4-DB2C-456A-B8DF-DB71DDB48F49}" presName="parentLin" presStyleCnt="0"/>
      <dgm:spPr/>
    </dgm:pt>
    <dgm:pt modelId="{B49BC033-A407-4969-BE8E-266D621212FB}" type="pres">
      <dgm:prSet presAssocID="{0F0D15A4-DB2C-456A-B8DF-DB71DDB48F49}" presName="parentLeftMargin" presStyleLbl="node1" presStyleIdx="0" presStyleCnt="6"/>
      <dgm:spPr/>
    </dgm:pt>
    <dgm:pt modelId="{66FEB470-2503-44F7-B400-34CD6E915D2E}" type="pres">
      <dgm:prSet presAssocID="{0F0D15A4-DB2C-456A-B8DF-DB71DDB48F49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FC6EAD27-B5E1-44A3-8C5C-8E73947670A6}" type="pres">
      <dgm:prSet presAssocID="{0F0D15A4-DB2C-456A-B8DF-DB71DDB48F49}" presName="negativeSpace" presStyleCnt="0"/>
      <dgm:spPr/>
    </dgm:pt>
    <dgm:pt modelId="{89FBB55D-2ED3-48E6-AD88-6EF833E66015}" type="pres">
      <dgm:prSet presAssocID="{0F0D15A4-DB2C-456A-B8DF-DB71DDB48F49}" presName="childText" presStyleLbl="conFgAcc1" presStyleIdx="1" presStyleCnt="6">
        <dgm:presLayoutVars>
          <dgm:bulletEnabled val="1"/>
        </dgm:presLayoutVars>
      </dgm:prSet>
      <dgm:spPr/>
    </dgm:pt>
    <dgm:pt modelId="{C169FC20-47CE-4902-82F4-97C1CCAD6533}" type="pres">
      <dgm:prSet presAssocID="{8D20341D-0B24-41F8-BA39-DF56C7FDE1FF}" presName="spaceBetweenRectangles" presStyleCnt="0"/>
      <dgm:spPr/>
    </dgm:pt>
    <dgm:pt modelId="{6668E98E-3687-458A-85F0-886EA67A77CF}" type="pres">
      <dgm:prSet presAssocID="{D4DE6602-AEB4-436B-AE78-08C504CCE748}" presName="parentLin" presStyleCnt="0"/>
      <dgm:spPr/>
    </dgm:pt>
    <dgm:pt modelId="{366A45AD-9C30-4470-BB85-C2CD4F38492C}" type="pres">
      <dgm:prSet presAssocID="{D4DE6602-AEB4-436B-AE78-08C504CCE748}" presName="parentLeftMargin" presStyleLbl="node1" presStyleIdx="1" presStyleCnt="6"/>
      <dgm:spPr/>
    </dgm:pt>
    <dgm:pt modelId="{CE6D2A8A-3958-4E08-8C10-F5EC3862328E}" type="pres">
      <dgm:prSet presAssocID="{D4DE6602-AEB4-436B-AE78-08C504CCE748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FBC618BF-2510-408A-8381-0A9BF69643F5}" type="pres">
      <dgm:prSet presAssocID="{D4DE6602-AEB4-436B-AE78-08C504CCE748}" presName="negativeSpace" presStyleCnt="0"/>
      <dgm:spPr/>
    </dgm:pt>
    <dgm:pt modelId="{DD029EF6-0649-4576-B3AB-858F52C7CCB4}" type="pres">
      <dgm:prSet presAssocID="{D4DE6602-AEB4-436B-AE78-08C504CCE748}" presName="childText" presStyleLbl="conFgAcc1" presStyleIdx="2" presStyleCnt="6">
        <dgm:presLayoutVars>
          <dgm:bulletEnabled val="1"/>
        </dgm:presLayoutVars>
      </dgm:prSet>
      <dgm:spPr/>
    </dgm:pt>
    <dgm:pt modelId="{CFA5FD8A-26E1-4787-ABE3-E7209C129E7C}" type="pres">
      <dgm:prSet presAssocID="{BD9538F5-A8B0-4EF7-B22B-3022030ED04C}" presName="spaceBetweenRectangles" presStyleCnt="0"/>
      <dgm:spPr/>
    </dgm:pt>
    <dgm:pt modelId="{A73FF14D-0709-4208-84E8-466F02B20710}" type="pres">
      <dgm:prSet presAssocID="{A5D100D8-910B-416A-BFD8-4181C7BBC52A}" presName="parentLin" presStyleCnt="0"/>
      <dgm:spPr/>
    </dgm:pt>
    <dgm:pt modelId="{326B6858-4257-4DC2-BE62-56A681CF3077}" type="pres">
      <dgm:prSet presAssocID="{A5D100D8-910B-416A-BFD8-4181C7BBC52A}" presName="parentLeftMargin" presStyleLbl="node1" presStyleIdx="2" presStyleCnt="6"/>
      <dgm:spPr/>
    </dgm:pt>
    <dgm:pt modelId="{D892629B-EF76-48A2-970E-7B36523FF4A2}" type="pres">
      <dgm:prSet presAssocID="{A5D100D8-910B-416A-BFD8-4181C7BBC52A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822E7636-03B8-4309-B2DE-BE57AE7BF10A}" type="pres">
      <dgm:prSet presAssocID="{A5D100D8-910B-416A-BFD8-4181C7BBC52A}" presName="negativeSpace" presStyleCnt="0"/>
      <dgm:spPr/>
    </dgm:pt>
    <dgm:pt modelId="{A48D1CD6-AD28-46AB-829C-A6DCB05739C3}" type="pres">
      <dgm:prSet presAssocID="{A5D100D8-910B-416A-BFD8-4181C7BBC52A}" presName="childText" presStyleLbl="conFgAcc1" presStyleIdx="3" presStyleCnt="6">
        <dgm:presLayoutVars>
          <dgm:bulletEnabled val="1"/>
        </dgm:presLayoutVars>
      </dgm:prSet>
      <dgm:spPr/>
    </dgm:pt>
    <dgm:pt modelId="{CB3D8838-3381-45A0-B36C-727CDB5598EC}" type="pres">
      <dgm:prSet presAssocID="{0A5D3341-335F-4970-B732-AAA6C241E752}" presName="spaceBetweenRectangles" presStyleCnt="0"/>
      <dgm:spPr/>
    </dgm:pt>
    <dgm:pt modelId="{B59055BB-9BC8-449C-BC1F-B3A80DC762D5}" type="pres">
      <dgm:prSet presAssocID="{CF8E0F3B-4E32-4A09-9693-CB0FEFD02A0B}" presName="parentLin" presStyleCnt="0"/>
      <dgm:spPr/>
    </dgm:pt>
    <dgm:pt modelId="{3A4804BA-5CDE-4B10-A29E-207F09F98096}" type="pres">
      <dgm:prSet presAssocID="{CF8E0F3B-4E32-4A09-9693-CB0FEFD02A0B}" presName="parentLeftMargin" presStyleLbl="node1" presStyleIdx="3" presStyleCnt="6"/>
      <dgm:spPr/>
    </dgm:pt>
    <dgm:pt modelId="{3EDBAF6F-CE28-4A99-99E9-844C74A755F4}" type="pres">
      <dgm:prSet presAssocID="{CF8E0F3B-4E32-4A09-9693-CB0FEFD02A0B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F29E7058-CF22-400F-9CFB-409A7545A525}" type="pres">
      <dgm:prSet presAssocID="{CF8E0F3B-4E32-4A09-9693-CB0FEFD02A0B}" presName="negativeSpace" presStyleCnt="0"/>
      <dgm:spPr/>
    </dgm:pt>
    <dgm:pt modelId="{420BA4C2-E725-4E6B-ACF5-AB5C4B2730DA}" type="pres">
      <dgm:prSet presAssocID="{CF8E0F3B-4E32-4A09-9693-CB0FEFD02A0B}" presName="childText" presStyleLbl="conFgAcc1" presStyleIdx="4" presStyleCnt="6">
        <dgm:presLayoutVars>
          <dgm:bulletEnabled val="1"/>
        </dgm:presLayoutVars>
      </dgm:prSet>
      <dgm:spPr/>
    </dgm:pt>
    <dgm:pt modelId="{CD2C3D0C-CB46-4771-8680-57FBD982805A}" type="pres">
      <dgm:prSet presAssocID="{06B7D1C0-1B1A-41F9-8A8B-10364954ABA6}" presName="spaceBetweenRectangles" presStyleCnt="0"/>
      <dgm:spPr/>
    </dgm:pt>
    <dgm:pt modelId="{C43F0941-FA73-493D-B479-558D3FEB97ED}" type="pres">
      <dgm:prSet presAssocID="{A16CF94E-50BF-4E8B-86EA-53B51C4F6335}" presName="parentLin" presStyleCnt="0"/>
      <dgm:spPr/>
    </dgm:pt>
    <dgm:pt modelId="{26284A68-2DB6-4556-ADA8-193CB51FAA64}" type="pres">
      <dgm:prSet presAssocID="{A16CF94E-50BF-4E8B-86EA-53B51C4F6335}" presName="parentLeftMargin" presStyleLbl="node1" presStyleIdx="4" presStyleCnt="6"/>
      <dgm:spPr/>
    </dgm:pt>
    <dgm:pt modelId="{34228852-603D-4022-8D14-2C031E5AF0C6}" type="pres">
      <dgm:prSet presAssocID="{A16CF94E-50BF-4E8B-86EA-53B51C4F6335}" presName="parentText" presStyleLbl="node1" presStyleIdx="5" presStyleCnt="6">
        <dgm:presLayoutVars>
          <dgm:chMax val="0"/>
          <dgm:bulletEnabled val="1"/>
        </dgm:presLayoutVars>
      </dgm:prSet>
      <dgm:spPr/>
    </dgm:pt>
    <dgm:pt modelId="{6C2643AC-979C-4993-9234-4AF2BA1B1483}" type="pres">
      <dgm:prSet presAssocID="{A16CF94E-50BF-4E8B-86EA-53B51C4F6335}" presName="negativeSpace" presStyleCnt="0"/>
      <dgm:spPr/>
    </dgm:pt>
    <dgm:pt modelId="{67003886-861C-4498-AAF1-CA36B156A8B2}" type="pres">
      <dgm:prSet presAssocID="{A16CF94E-50BF-4E8B-86EA-53B51C4F6335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25342000-B697-4E2C-B88E-D81EAE4ECCD9}" type="presOf" srcId="{CF8E0F3B-4E32-4A09-9693-CB0FEFD02A0B}" destId="{3A4804BA-5CDE-4B10-A29E-207F09F98096}" srcOrd="0" destOrd="0" presId="urn:microsoft.com/office/officeart/2005/8/layout/list1"/>
    <dgm:cxn modelId="{EFF47500-29DF-40AE-9B24-F9FED5A9FE11}" srcId="{5E6764F0-D858-4BCC-9FC3-83739BA38A1D}" destId="{82793E85-74C8-4360-A953-EC6E179CAE20}" srcOrd="0" destOrd="0" parTransId="{F9BE3DF9-B8C2-4788-9F7E-891E4071932F}" sibTransId="{07211C7E-515C-45AB-9F18-5DB9FB113C56}"/>
    <dgm:cxn modelId="{3FF05D17-BE8A-4019-B32B-F8EDCCC5721E}" type="presOf" srcId="{5E6764F0-D858-4BCC-9FC3-83739BA38A1D}" destId="{08E9605A-7568-4111-8E95-BB307C4D967A}" srcOrd="0" destOrd="0" presId="urn:microsoft.com/office/officeart/2005/8/layout/list1"/>
    <dgm:cxn modelId="{9AFEDB19-08FB-48F3-829B-46100A7D147A}" srcId="{5E6764F0-D858-4BCC-9FC3-83739BA38A1D}" destId="{A16CF94E-50BF-4E8B-86EA-53B51C4F6335}" srcOrd="5" destOrd="0" parTransId="{2F410B4D-D851-4042-887E-46FEF58DBDD8}" sibTransId="{1377B795-D8FE-499A-A280-98EDCDC88326}"/>
    <dgm:cxn modelId="{0767B41D-6B43-4BAC-9AAE-B6F53C021921}" type="presOf" srcId="{A5D100D8-910B-416A-BFD8-4181C7BBC52A}" destId="{D892629B-EF76-48A2-970E-7B36523FF4A2}" srcOrd="1" destOrd="0" presId="urn:microsoft.com/office/officeart/2005/8/layout/list1"/>
    <dgm:cxn modelId="{39F8556F-2A19-470B-8356-8709F9FABE8F}" type="presOf" srcId="{0F0D15A4-DB2C-456A-B8DF-DB71DDB48F49}" destId="{66FEB470-2503-44F7-B400-34CD6E915D2E}" srcOrd="1" destOrd="0" presId="urn:microsoft.com/office/officeart/2005/8/layout/list1"/>
    <dgm:cxn modelId="{319FB397-1F1E-4DCC-A7D0-37DB1F4CC99E}" type="presOf" srcId="{D4DE6602-AEB4-436B-AE78-08C504CCE748}" destId="{CE6D2A8A-3958-4E08-8C10-F5EC3862328E}" srcOrd="1" destOrd="0" presId="urn:microsoft.com/office/officeart/2005/8/layout/list1"/>
    <dgm:cxn modelId="{D034D298-5A4F-4DA3-ABD4-8F0204BDFFA3}" type="presOf" srcId="{82793E85-74C8-4360-A953-EC6E179CAE20}" destId="{97609CDA-A920-4731-A2FF-71CA2CBFE3D2}" srcOrd="0" destOrd="0" presId="urn:microsoft.com/office/officeart/2005/8/layout/list1"/>
    <dgm:cxn modelId="{085F63B2-7FB5-4E84-A43C-CD784C4B0DDE}" srcId="{5E6764F0-D858-4BCC-9FC3-83739BA38A1D}" destId="{0F0D15A4-DB2C-456A-B8DF-DB71DDB48F49}" srcOrd="1" destOrd="0" parTransId="{3C70D677-CBB9-4F27-A387-C4C04E262071}" sibTransId="{8D20341D-0B24-41F8-BA39-DF56C7FDE1FF}"/>
    <dgm:cxn modelId="{D94C95CD-BFA6-49B2-A399-5BB141C211FF}" srcId="{5E6764F0-D858-4BCC-9FC3-83739BA38A1D}" destId="{A5D100D8-910B-416A-BFD8-4181C7BBC52A}" srcOrd="3" destOrd="0" parTransId="{EF115297-E2F7-4D08-B7FC-D9566124A4A3}" sibTransId="{0A5D3341-335F-4970-B732-AAA6C241E752}"/>
    <dgm:cxn modelId="{7CDD1DD9-D618-49E3-B171-6F2E23AEECC9}" type="presOf" srcId="{CF8E0F3B-4E32-4A09-9693-CB0FEFD02A0B}" destId="{3EDBAF6F-CE28-4A99-99E9-844C74A755F4}" srcOrd="1" destOrd="0" presId="urn:microsoft.com/office/officeart/2005/8/layout/list1"/>
    <dgm:cxn modelId="{F01D84DF-C9F4-496D-9E97-9E21C9C06204}" type="presOf" srcId="{82793E85-74C8-4360-A953-EC6E179CAE20}" destId="{228EFED7-8078-4AA6-9668-DA66FB0B1B43}" srcOrd="1" destOrd="0" presId="urn:microsoft.com/office/officeart/2005/8/layout/list1"/>
    <dgm:cxn modelId="{4411ACE3-8BE1-4A95-9BAA-33F18481ADA4}" srcId="{5E6764F0-D858-4BCC-9FC3-83739BA38A1D}" destId="{D4DE6602-AEB4-436B-AE78-08C504CCE748}" srcOrd="2" destOrd="0" parTransId="{118DB7D1-5C1C-4943-A391-CEA019B6F932}" sibTransId="{BD9538F5-A8B0-4EF7-B22B-3022030ED04C}"/>
    <dgm:cxn modelId="{6ACAD7EC-CB3B-48AE-B6B6-A12E7E1B5B4C}" type="presOf" srcId="{D4DE6602-AEB4-436B-AE78-08C504CCE748}" destId="{366A45AD-9C30-4470-BB85-C2CD4F38492C}" srcOrd="0" destOrd="0" presId="urn:microsoft.com/office/officeart/2005/8/layout/list1"/>
    <dgm:cxn modelId="{26F40EED-6714-486B-AF06-F3FFFA3715F5}" type="presOf" srcId="{0F0D15A4-DB2C-456A-B8DF-DB71DDB48F49}" destId="{B49BC033-A407-4969-BE8E-266D621212FB}" srcOrd="0" destOrd="0" presId="urn:microsoft.com/office/officeart/2005/8/layout/list1"/>
    <dgm:cxn modelId="{985E71ED-5924-410E-9966-108A3C903B09}" srcId="{5E6764F0-D858-4BCC-9FC3-83739BA38A1D}" destId="{CF8E0F3B-4E32-4A09-9693-CB0FEFD02A0B}" srcOrd="4" destOrd="0" parTransId="{4BDFA043-D039-4EAB-8313-1372C6EDA494}" sibTransId="{06B7D1C0-1B1A-41F9-8A8B-10364954ABA6}"/>
    <dgm:cxn modelId="{3D87AAF3-AF3C-4930-AB28-E5B6741322F1}" type="presOf" srcId="{A16CF94E-50BF-4E8B-86EA-53B51C4F6335}" destId="{26284A68-2DB6-4556-ADA8-193CB51FAA64}" srcOrd="0" destOrd="0" presId="urn:microsoft.com/office/officeart/2005/8/layout/list1"/>
    <dgm:cxn modelId="{8B5E65F4-C140-468B-97BE-2372C2206508}" type="presOf" srcId="{A5D100D8-910B-416A-BFD8-4181C7BBC52A}" destId="{326B6858-4257-4DC2-BE62-56A681CF3077}" srcOrd="0" destOrd="0" presId="urn:microsoft.com/office/officeart/2005/8/layout/list1"/>
    <dgm:cxn modelId="{B4E5F0F9-3BBE-4AE3-A6EC-92CE0D5C441C}" type="presOf" srcId="{A16CF94E-50BF-4E8B-86EA-53B51C4F6335}" destId="{34228852-603D-4022-8D14-2C031E5AF0C6}" srcOrd="1" destOrd="0" presId="urn:microsoft.com/office/officeart/2005/8/layout/list1"/>
    <dgm:cxn modelId="{C30B6D18-F8F2-44B4-9B9C-7557E618A8FE}" type="presParOf" srcId="{08E9605A-7568-4111-8E95-BB307C4D967A}" destId="{4B00BEA1-7840-4F82-B114-919BBF30BBE4}" srcOrd="0" destOrd="0" presId="urn:microsoft.com/office/officeart/2005/8/layout/list1"/>
    <dgm:cxn modelId="{756846A7-73A8-4B74-9D74-188B3EA0F444}" type="presParOf" srcId="{4B00BEA1-7840-4F82-B114-919BBF30BBE4}" destId="{97609CDA-A920-4731-A2FF-71CA2CBFE3D2}" srcOrd="0" destOrd="0" presId="urn:microsoft.com/office/officeart/2005/8/layout/list1"/>
    <dgm:cxn modelId="{383D961A-475F-44B6-959F-1FA1A0D24A9F}" type="presParOf" srcId="{4B00BEA1-7840-4F82-B114-919BBF30BBE4}" destId="{228EFED7-8078-4AA6-9668-DA66FB0B1B43}" srcOrd="1" destOrd="0" presId="urn:microsoft.com/office/officeart/2005/8/layout/list1"/>
    <dgm:cxn modelId="{7B23CB75-6EA0-4160-B8DA-6CAF4EEBAC40}" type="presParOf" srcId="{08E9605A-7568-4111-8E95-BB307C4D967A}" destId="{67E06487-5117-4115-B429-24E33A909E53}" srcOrd="1" destOrd="0" presId="urn:microsoft.com/office/officeart/2005/8/layout/list1"/>
    <dgm:cxn modelId="{2A39B0E7-6D8D-452A-814D-80C261C5A24F}" type="presParOf" srcId="{08E9605A-7568-4111-8E95-BB307C4D967A}" destId="{93F06008-2D38-4214-B8A9-14CC47F7FC90}" srcOrd="2" destOrd="0" presId="urn:microsoft.com/office/officeart/2005/8/layout/list1"/>
    <dgm:cxn modelId="{38059587-AF65-4C15-8448-2603ED8E3C1B}" type="presParOf" srcId="{08E9605A-7568-4111-8E95-BB307C4D967A}" destId="{CF8F4BAE-5D12-49C8-A26C-77B69ED109FE}" srcOrd="3" destOrd="0" presId="urn:microsoft.com/office/officeart/2005/8/layout/list1"/>
    <dgm:cxn modelId="{FBED4648-A35E-4465-83EE-D2935475193C}" type="presParOf" srcId="{08E9605A-7568-4111-8E95-BB307C4D967A}" destId="{A10D69EE-B5DD-42DD-B909-F1B984F8DA22}" srcOrd="4" destOrd="0" presId="urn:microsoft.com/office/officeart/2005/8/layout/list1"/>
    <dgm:cxn modelId="{100C3CF6-4DC4-433E-B7AC-072184AA8378}" type="presParOf" srcId="{A10D69EE-B5DD-42DD-B909-F1B984F8DA22}" destId="{B49BC033-A407-4969-BE8E-266D621212FB}" srcOrd="0" destOrd="0" presId="urn:microsoft.com/office/officeart/2005/8/layout/list1"/>
    <dgm:cxn modelId="{70297876-985D-495D-B0B9-3998A57D376A}" type="presParOf" srcId="{A10D69EE-B5DD-42DD-B909-F1B984F8DA22}" destId="{66FEB470-2503-44F7-B400-34CD6E915D2E}" srcOrd="1" destOrd="0" presId="urn:microsoft.com/office/officeart/2005/8/layout/list1"/>
    <dgm:cxn modelId="{A6EC3B8E-E4B3-4B08-B372-9F9083A5DFA8}" type="presParOf" srcId="{08E9605A-7568-4111-8E95-BB307C4D967A}" destId="{FC6EAD27-B5E1-44A3-8C5C-8E73947670A6}" srcOrd="5" destOrd="0" presId="urn:microsoft.com/office/officeart/2005/8/layout/list1"/>
    <dgm:cxn modelId="{B0E9E1EB-0F90-437A-8A91-23C67E1ED5DE}" type="presParOf" srcId="{08E9605A-7568-4111-8E95-BB307C4D967A}" destId="{89FBB55D-2ED3-48E6-AD88-6EF833E66015}" srcOrd="6" destOrd="0" presId="urn:microsoft.com/office/officeart/2005/8/layout/list1"/>
    <dgm:cxn modelId="{812FC939-EC60-4DE5-BA5F-170977B503AD}" type="presParOf" srcId="{08E9605A-7568-4111-8E95-BB307C4D967A}" destId="{C169FC20-47CE-4902-82F4-97C1CCAD6533}" srcOrd="7" destOrd="0" presId="urn:microsoft.com/office/officeart/2005/8/layout/list1"/>
    <dgm:cxn modelId="{81A04142-28BF-4E58-831F-654D6A6EDCEA}" type="presParOf" srcId="{08E9605A-7568-4111-8E95-BB307C4D967A}" destId="{6668E98E-3687-458A-85F0-886EA67A77CF}" srcOrd="8" destOrd="0" presId="urn:microsoft.com/office/officeart/2005/8/layout/list1"/>
    <dgm:cxn modelId="{43AAA736-3834-4D64-9BE8-698585EB7600}" type="presParOf" srcId="{6668E98E-3687-458A-85F0-886EA67A77CF}" destId="{366A45AD-9C30-4470-BB85-C2CD4F38492C}" srcOrd="0" destOrd="0" presId="urn:microsoft.com/office/officeart/2005/8/layout/list1"/>
    <dgm:cxn modelId="{69141F6D-5AD8-4C4D-B365-EC59AD6B69FA}" type="presParOf" srcId="{6668E98E-3687-458A-85F0-886EA67A77CF}" destId="{CE6D2A8A-3958-4E08-8C10-F5EC3862328E}" srcOrd="1" destOrd="0" presId="urn:microsoft.com/office/officeart/2005/8/layout/list1"/>
    <dgm:cxn modelId="{ED5BBF81-7393-4BDC-BF42-7B4CC21BF176}" type="presParOf" srcId="{08E9605A-7568-4111-8E95-BB307C4D967A}" destId="{FBC618BF-2510-408A-8381-0A9BF69643F5}" srcOrd="9" destOrd="0" presId="urn:microsoft.com/office/officeart/2005/8/layout/list1"/>
    <dgm:cxn modelId="{73C28FA4-459E-4778-B720-94E9B61C4A6B}" type="presParOf" srcId="{08E9605A-7568-4111-8E95-BB307C4D967A}" destId="{DD029EF6-0649-4576-B3AB-858F52C7CCB4}" srcOrd="10" destOrd="0" presId="urn:microsoft.com/office/officeart/2005/8/layout/list1"/>
    <dgm:cxn modelId="{5E4953D3-7AE0-4979-A35C-C5811F58D8C6}" type="presParOf" srcId="{08E9605A-7568-4111-8E95-BB307C4D967A}" destId="{CFA5FD8A-26E1-4787-ABE3-E7209C129E7C}" srcOrd="11" destOrd="0" presId="urn:microsoft.com/office/officeart/2005/8/layout/list1"/>
    <dgm:cxn modelId="{2F552CDA-1B11-4B0E-9C92-7969D791F7D7}" type="presParOf" srcId="{08E9605A-7568-4111-8E95-BB307C4D967A}" destId="{A73FF14D-0709-4208-84E8-466F02B20710}" srcOrd="12" destOrd="0" presId="urn:microsoft.com/office/officeart/2005/8/layout/list1"/>
    <dgm:cxn modelId="{0741D5C1-77B0-4EBF-8461-0A3DB4ED8FC8}" type="presParOf" srcId="{A73FF14D-0709-4208-84E8-466F02B20710}" destId="{326B6858-4257-4DC2-BE62-56A681CF3077}" srcOrd="0" destOrd="0" presId="urn:microsoft.com/office/officeart/2005/8/layout/list1"/>
    <dgm:cxn modelId="{62C5B661-9918-4B5C-BF2C-E51E290479C6}" type="presParOf" srcId="{A73FF14D-0709-4208-84E8-466F02B20710}" destId="{D892629B-EF76-48A2-970E-7B36523FF4A2}" srcOrd="1" destOrd="0" presId="urn:microsoft.com/office/officeart/2005/8/layout/list1"/>
    <dgm:cxn modelId="{2930772C-AEFD-4252-AE74-E5AA7826753F}" type="presParOf" srcId="{08E9605A-7568-4111-8E95-BB307C4D967A}" destId="{822E7636-03B8-4309-B2DE-BE57AE7BF10A}" srcOrd="13" destOrd="0" presId="urn:microsoft.com/office/officeart/2005/8/layout/list1"/>
    <dgm:cxn modelId="{E999F44E-104D-445A-A6FD-2B2B7681CF33}" type="presParOf" srcId="{08E9605A-7568-4111-8E95-BB307C4D967A}" destId="{A48D1CD6-AD28-46AB-829C-A6DCB05739C3}" srcOrd="14" destOrd="0" presId="urn:microsoft.com/office/officeart/2005/8/layout/list1"/>
    <dgm:cxn modelId="{D5BE11C8-DC5B-4894-A75E-7E8DB322DC72}" type="presParOf" srcId="{08E9605A-7568-4111-8E95-BB307C4D967A}" destId="{CB3D8838-3381-45A0-B36C-727CDB5598EC}" srcOrd="15" destOrd="0" presId="urn:microsoft.com/office/officeart/2005/8/layout/list1"/>
    <dgm:cxn modelId="{1E364080-5BDE-4198-9144-917B975D7ADE}" type="presParOf" srcId="{08E9605A-7568-4111-8E95-BB307C4D967A}" destId="{B59055BB-9BC8-449C-BC1F-B3A80DC762D5}" srcOrd="16" destOrd="0" presId="urn:microsoft.com/office/officeart/2005/8/layout/list1"/>
    <dgm:cxn modelId="{7FFCB2CB-56C9-4DF8-B0BE-6A925DEC4EFD}" type="presParOf" srcId="{B59055BB-9BC8-449C-BC1F-B3A80DC762D5}" destId="{3A4804BA-5CDE-4B10-A29E-207F09F98096}" srcOrd="0" destOrd="0" presId="urn:microsoft.com/office/officeart/2005/8/layout/list1"/>
    <dgm:cxn modelId="{97B49846-E599-462F-A8C7-3135AD5E10B1}" type="presParOf" srcId="{B59055BB-9BC8-449C-BC1F-B3A80DC762D5}" destId="{3EDBAF6F-CE28-4A99-99E9-844C74A755F4}" srcOrd="1" destOrd="0" presId="urn:microsoft.com/office/officeart/2005/8/layout/list1"/>
    <dgm:cxn modelId="{3C016907-CDDD-4DFC-BBA6-EFB791E1F787}" type="presParOf" srcId="{08E9605A-7568-4111-8E95-BB307C4D967A}" destId="{F29E7058-CF22-400F-9CFB-409A7545A525}" srcOrd="17" destOrd="0" presId="urn:microsoft.com/office/officeart/2005/8/layout/list1"/>
    <dgm:cxn modelId="{1FCF9D7A-493F-4848-A40A-838F7437FC07}" type="presParOf" srcId="{08E9605A-7568-4111-8E95-BB307C4D967A}" destId="{420BA4C2-E725-4E6B-ACF5-AB5C4B2730DA}" srcOrd="18" destOrd="0" presId="urn:microsoft.com/office/officeart/2005/8/layout/list1"/>
    <dgm:cxn modelId="{361BF86B-77F6-44F4-89DA-24F747B063FE}" type="presParOf" srcId="{08E9605A-7568-4111-8E95-BB307C4D967A}" destId="{CD2C3D0C-CB46-4771-8680-57FBD982805A}" srcOrd="19" destOrd="0" presId="urn:microsoft.com/office/officeart/2005/8/layout/list1"/>
    <dgm:cxn modelId="{86937245-C91C-4CC2-AE53-A2C30609877F}" type="presParOf" srcId="{08E9605A-7568-4111-8E95-BB307C4D967A}" destId="{C43F0941-FA73-493D-B479-558D3FEB97ED}" srcOrd="20" destOrd="0" presId="urn:microsoft.com/office/officeart/2005/8/layout/list1"/>
    <dgm:cxn modelId="{C1548996-BCD0-47C2-8BB3-DEF32050372A}" type="presParOf" srcId="{C43F0941-FA73-493D-B479-558D3FEB97ED}" destId="{26284A68-2DB6-4556-ADA8-193CB51FAA64}" srcOrd="0" destOrd="0" presId="urn:microsoft.com/office/officeart/2005/8/layout/list1"/>
    <dgm:cxn modelId="{BEC29257-B97D-4CD3-9A0C-199E88DC84F7}" type="presParOf" srcId="{C43F0941-FA73-493D-B479-558D3FEB97ED}" destId="{34228852-603D-4022-8D14-2C031E5AF0C6}" srcOrd="1" destOrd="0" presId="urn:microsoft.com/office/officeart/2005/8/layout/list1"/>
    <dgm:cxn modelId="{8F90286A-E401-4ACA-BE29-BF7CC305A894}" type="presParOf" srcId="{08E9605A-7568-4111-8E95-BB307C4D967A}" destId="{6C2643AC-979C-4993-9234-4AF2BA1B1483}" srcOrd="21" destOrd="0" presId="urn:microsoft.com/office/officeart/2005/8/layout/list1"/>
    <dgm:cxn modelId="{E3FB6422-BAAE-4A80-B48C-DACF9AF3B361}" type="presParOf" srcId="{08E9605A-7568-4111-8E95-BB307C4D967A}" destId="{67003886-861C-4498-AAF1-CA36B156A8B2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26304D9-6AF5-4DE3-BF7C-C3D71F384C37}" type="doc">
      <dgm:prSet loTypeId="urn:microsoft.com/office/officeart/2008/layout/AscendingPictureAccent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D90D81F-CA77-450C-891B-3F178C393633}">
      <dgm:prSet phldrT="[Text]" custT="1"/>
      <dgm:spPr/>
      <dgm:t>
        <a:bodyPr/>
        <a:lstStyle/>
        <a:p>
          <a:r>
            <a:rPr lang="en-US" sz="1400" b="1" dirty="0" err="1">
              <a:solidFill>
                <a:schemeClr val="tx1"/>
              </a:solidFill>
            </a:rPr>
            <a:t>Permohonan</a:t>
          </a:r>
          <a:r>
            <a:rPr lang="en-US" sz="1400" b="1" dirty="0">
              <a:solidFill>
                <a:schemeClr val="tx1"/>
              </a:solidFill>
            </a:rPr>
            <a:t> </a:t>
          </a:r>
          <a:r>
            <a:rPr lang="en-US" sz="1400" b="1" dirty="0" err="1">
              <a:solidFill>
                <a:schemeClr val="tx1"/>
              </a:solidFill>
            </a:rPr>
            <a:t>Kredit</a:t>
          </a:r>
          <a:endParaRPr lang="en-US" sz="1400" b="1" dirty="0">
            <a:solidFill>
              <a:schemeClr val="tx1"/>
            </a:solidFill>
          </a:endParaRPr>
        </a:p>
      </dgm:t>
    </dgm:pt>
    <dgm:pt modelId="{3D0FECA4-F4B9-4372-A5B9-331B2F4C4DE8}" type="parTrans" cxnId="{1BACB8E7-9A32-4A95-B63B-F0862D9CC448}">
      <dgm:prSet/>
      <dgm:spPr/>
      <dgm:t>
        <a:bodyPr/>
        <a:lstStyle/>
        <a:p>
          <a:endParaRPr lang="en-US"/>
        </a:p>
      </dgm:t>
    </dgm:pt>
    <dgm:pt modelId="{13368EDE-DBEB-42EE-8B6C-4058E4DEB43C}" type="sibTrans" cxnId="{1BACB8E7-9A32-4A95-B63B-F0862D9CC448}">
      <dgm:prSet/>
      <dgm:spPr>
        <a:blipFill>
          <a:blip xmlns:r="http://schemas.openxmlformats.org/officeDocument/2006/relationships" r:embed="rId1"/>
          <a:srcRect/>
          <a:stretch>
            <a:fillRect t="-10000" b="-10000"/>
          </a:stretch>
        </a:blipFill>
      </dgm:spPr>
      <dgm:t>
        <a:bodyPr/>
        <a:lstStyle/>
        <a:p>
          <a:endParaRPr lang="en-US"/>
        </a:p>
      </dgm:t>
    </dgm:pt>
    <dgm:pt modelId="{F9C77DA7-4229-4F5C-9D66-CED13D59853D}">
      <dgm:prSet phldrT="[Text]" custT="1"/>
      <dgm:spPr/>
      <dgm:t>
        <a:bodyPr/>
        <a:lstStyle/>
        <a:p>
          <a:r>
            <a:rPr lang="en-US" sz="1400" b="1" dirty="0">
              <a:solidFill>
                <a:schemeClr val="tx1"/>
              </a:solidFill>
            </a:rPr>
            <a:t>Appraisal Oleh Bank/Lembaga </a:t>
          </a:r>
          <a:r>
            <a:rPr lang="en-US" sz="1400" b="1" dirty="0" err="1">
              <a:solidFill>
                <a:schemeClr val="tx1"/>
              </a:solidFill>
            </a:rPr>
            <a:t>keuangan</a:t>
          </a:r>
          <a:endParaRPr lang="en-US" sz="1400" b="1" dirty="0">
            <a:solidFill>
              <a:schemeClr val="tx1"/>
            </a:solidFill>
          </a:endParaRPr>
        </a:p>
      </dgm:t>
    </dgm:pt>
    <dgm:pt modelId="{1931DCCE-7520-46B3-9FCD-46CCE1468259}" type="parTrans" cxnId="{FB9E2880-53E3-4768-A7CE-533A21342AE8}">
      <dgm:prSet/>
      <dgm:spPr/>
      <dgm:t>
        <a:bodyPr/>
        <a:lstStyle/>
        <a:p>
          <a:endParaRPr lang="en-US"/>
        </a:p>
      </dgm:t>
    </dgm:pt>
    <dgm:pt modelId="{8789DE08-4C62-48D8-9C43-9BCF418C2B06}" type="sibTrans" cxnId="{FB9E2880-53E3-4768-A7CE-533A21342AE8}">
      <dgm:prSet/>
      <dgm:spPr>
        <a:blipFill>
          <a:blip xmlns:r="http://schemas.openxmlformats.org/officeDocument/2006/relationships" r:embed="rId2"/>
          <a:srcRect/>
          <a:stretch>
            <a:fillRect l="-80000" r="-80000"/>
          </a:stretch>
        </a:blipFill>
      </dgm:spPr>
      <dgm:t>
        <a:bodyPr/>
        <a:lstStyle/>
        <a:p>
          <a:endParaRPr lang="en-US"/>
        </a:p>
      </dgm:t>
    </dgm:pt>
    <dgm:pt modelId="{5A657067-1A28-4123-8729-10DBC775916A}">
      <dgm:prSet phldrT="[Text]" custT="1"/>
      <dgm:spPr/>
      <dgm:t>
        <a:bodyPr/>
        <a:lstStyle/>
        <a:p>
          <a:r>
            <a:rPr lang="en-US" sz="1400" b="1" dirty="0" err="1">
              <a:solidFill>
                <a:schemeClr val="tx1"/>
              </a:solidFill>
            </a:rPr>
            <a:t>Perjanjian</a:t>
          </a:r>
          <a:r>
            <a:rPr lang="en-US" sz="1400" b="1" dirty="0">
              <a:solidFill>
                <a:schemeClr val="tx1"/>
              </a:solidFill>
            </a:rPr>
            <a:t> </a:t>
          </a:r>
          <a:r>
            <a:rPr lang="en-US" sz="1400" b="1" dirty="0" err="1">
              <a:solidFill>
                <a:schemeClr val="tx1"/>
              </a:solidFill>
            </a:rPr>
            <a:t>Kredit</a:t>
          </a:r>
          <a:r>
            <a:rPr lang="en-US" sz="1400" b="1" dirty="0">
              <a:solidFill>
                <a:schemeClr val="tx1"/>
              </a:solidFill>
            </a:rPr>
            <a:t> </a:t>
          </a:r>
          <a:r>
            <a:rPr lang="en-US" sz="1400" b="1" dirty="0" err="1">
              <a:solidFill>
                <a:schemeClr val="tx1"/>
              </a:solidFill>
            </a:rPr>
            <a:t>disertai</a:t>
          </a:r>
          <a:r>
            <a:rPr lang="en-US" sz="1400" b="1" dirty="0">
              <a:solidFill>
                <a:schemeClr val="tx1"/>
              </a:solidFill>
            </a:rPr>
            <a:t> </a:t>
          </a:r>
          <a:r>
            <a:rPr lang="en-US" sz="1400" b="1" dirty="0" err="1">
              <a:solidFill>
                <a:schemeClr val="tx1"/>
              </a:solidFill>
            </a:rPr>
            <a:t>dengan</a:t>
          </a:r>
          <a:r>
            <a:rPr lang="en-US" sz="1400" b="1" dirty="0">
              <a:solidFill>
                <a:schemeClr val="tx1"/>
              </a:solidFill>
            </a:rPr>
            <a:t> </a:t>
          </a:r>
          <a:r>
            <a:rPr lang="en-US" sz="1400" b="1" dirty="0" err="1">
              <a:solidFill>
                <a:schemeClr val="tx1"/>
              </a:solidFill>
            </a:rPr>
            <a:t>jaminan</a:t>
          </a:r>
          <a:endParaRPr lang="en-US" sz="1400" b="1" dirty="0">
            <a:solidFill>
              <a:schemeClr val="tx1"/>
            </a:solidFill>
          </a:endParaRPr>
        </a:p>
      </dgm:t>
    </dgm:pt>
    <dgm:pt modelId="{6F1C89B1-3F2A-4D43-BA6D-E2B06B661577}" type="parTrans" cxnId="{7BF9551E-4D20-4942-BB47-B95F3DF11BE5}">
      <dgm:prSet/>
      <dgm:spPr/>
      <dgm:t>
        <a:bodyPr/>
        <a:lstStyle/>
        <a:p>
          <a:endParaRPr lang="en-US"/>
        </a:p>
      </dgm:t>
    </dgm:pt>
    <dgm:pt modelId="{FB5585D5-0C74-44AD-A01F-654873A8DF0D}" type="sibTrans" cxnId="{7BF9551E-4D20-4942-BB47-B95F3DF11BE5}">
      <dgm:prSet/>
      <dgm:spPr>
        <a:blipFill>
          <a:blip xmlns:r="http://schemas.openxmlformats.org/officeDocument/2006/relationships" r:embed="rId3"/>
          <a:srcRect/>
          <a:stretch>
            <a:fillRect t="-5000" b="-5000"/>
          </a:stretch>
        </a:blipFill>
      </dgm:spPr>
      <dgm:t>
        <a:bodyPr/>
        <a:lstStyle/>
        <a:p>
          <a:endParaRPr lang="en-US"/>
        </a:p>
      </dgm:t>
    </dgm:pt>
    <dgm:pt modelId="{83495BE7-5B95-4829-B286-AE816E270076}">
      <dgm:prSet phldrT="[Text]" custT="1"/>
      <dgm:spPr/>
      <dgm:t>
        <a:bodyPr/>
        <a:lstStyle/>
        <a:p>
          <a:r>
            <a:rPr lang="en-US" sz="1400" b="1" dirty="0" err="1">
              <a:solidFill>
                <a:schemeClr val="tx1"/>
              </a:solidFill>
            </a:rPr>
            <a:t>Pelaksanaan</a:t>
          </a:r>
          <a:r>
            <a:rPr lang="en-US" sz="1400" b="1" dirty="0">
              <a:solidFill>
                <a:schemeClr val="tx1"/>
              </a:solidFill>
            </a:rPr>
            <a:t> </a:t>
          </a:r>
          <a:r>
            <a:rPr lang="en-US" sz="1400" b="1" dirty="0" err="1">
              <a:solidFill>
                <a:schemeClr val="tx1"/>
              </a:solidFill>
            </a:rPr>
            <a:t>Perjanjian</a:t>
          </a:r>
          <a:endParaRPr lang="en-US" sz="1400" b="1" dirty="0">
            <a:solidFill>
              <a:schemeClr val="tx1"/>
            </a:solidFill>
          </a:endParaRPr>
        </a:p>
      </dgm:t>
    </dgm:pt>
    <dgm:pt modelId="{15F9D68C-5B54-4A07-A371-72E225638669}" type="parTrans" cxnId="{E8C37A33-F7EE-4392-9E97-BD75A337B7E2}">
      <dgm:prSet/>
      <dgm:spPr/>
      <dgm:t>
        <a:bodyPr/>
        <a:lstStyle/>
        <a:p>
          <a:endParaRPr lang="en-US"/>
        </a:p>
      </dgm:t>
    </dgm:pt>
    <dgm:pt modelId="{6FEC560C-D508-4DBD-8061-2A32861B92C1}" type="sibTrans" cxnId="{E8C37A33-F7EE-4392-9E97-BD75A337B7E2}">
      <dgm:prSet/>
      <dgm:spPr>
        <a:blipFill>
          <a:blip xmlns:r="http://schemas.openxmlformats.org/officeDocument/2006/relationships" r:embed="rId4"/>
          <a:srcRect/>
          <a:stretch>
            <a:fillRect l="-44000" r="-44000"/>
          </a:stretch>
        </a:blipFill>
      </dgm:spPr>
      <dgm:t>
        <a:bodyPr/>
        <a:lstStyle/>
        <a:p>
          <a:endParaRPr lang="en-US"/>
        </a:p>
      </dgm:t>
    </dgm:pt>
    <dgm:pt modelId="{9A5A13A1-FEC5-465D-B985-97C83E544D2E}" type="pres">
      <dgm:prSet presAssocID="{A26304D9-6AF5-4DE3-BF7C-C3D71F384C37}" presName="Name0" presStyleCnt="0">
        <dgm:presLayoutVars>
          <dgm:chMax val="7"/>
          <dgm:chPref val="7"/>
          <dgm:dir/>
        </dgm:presLayoutVars>
      </dgm:prSet>
      <dgm:spPr/>
    </dgm:pt>
    <dgm:pt modelId="{D06ABB77-E55E-490D-8422-566204A02192}" type="pres">
      <dgm:prSet presAssocID="{A26304D9-6AF5-4DE3-BF7C-C3D71F384C37}" presName="dot1" presStyleLbl="alignNode1" presStyleIdx="0" presStyleCnt="13"/>
      <dgm:spPr/>
    </dgm:pt>
    <dgm:pt modelId="{90C5F477-0F89-44CF-AA79-CE0FFD68CF34}" type="pres">
      <dgm:prSet presAssocID="{A26304D9-6AF5-4DE3-BF7C-C3D71F384C37}" presName="dot2" presStyleLbl="alignNode1" presStyleIdx="1" presStyleCnt="13"/>
      <dgm:spPr/>
    </dgm:pt>
    <dgm:pt modelId="{36F7BBBA-BFD9-47B5-983B-1E52FB246D3A}" type="pres">
      <dgm:prSet presAssocID="{A26304D9-6AF5-4DE3-BF7C-C3D71F384C37}" presName="dot3" presStyleLbl="alignNode1" presStyleIdx="2" presStyleCnt="13"/>
      <dgm:spPr/>
    </dgm:pt>
    <dgm:pt modelId="{9E13657B-6037-45CD-948B-9D9CB60E795B}" type="pres">
      <dgm:prSet presAssocID="{A26304D9-6AF5-4DE3-BF7C-C3D71F384C37}" presName="dot4" presStyleLbl="alignNode1" presStyleIdx="3" presStyleCnt="13"/>
      <dgm:spPr/>
    </dgm:pt>
    <dgm:pt modelId="{E0B7B521-09F5-4E00-B8C4-C50E95683220}" type="pres">
      <dgm:prSet presAssocID="{A26304D9-6AF5-4DE3-BF7C-C3D71F384C37}" presName="dot5" presStyleLbl="alignNode1" presStyleIdx="4" presStyleCnt="13"/>
      <dgm:spPr/>
    </dgm:pt>
    <dgm:pt modelId="{2FE69DB5-1803-48B1-B635-4A37A77E075A}" type="pres">
      <dgm:prSet presAssocID="{A26304D9-6AF5-4DE3-BF7C-C3D71F384C37}" presName="dot6" presStyleLbl="alignNode1" presStyleIdx="5" presStyleCnt="13"/>
      <dgm:spPr/>
    </dgm:pt>
    <dgm:pt modelId="{DBF11C66-997C-4445-8E5B-2A59229F1ED3}" type="pres">
      <dgm:prSet presAssocID="{A26304D9-6AF5-4DE3-BF7C-C3D71F384C37}" presName="dotArrow1" presStyleLbl="alignNode1" presStyleIdx="6" presStyleCnt="13"/>
      <dgm:spPr/>
    </dgm:pt>
    <dgm:pt modelId="{93E2581F-DBC6-45AE-B9F7-30178229AA14}" type="pres">
      <dgm:prSet presAssocID="{A26304D9-6AF5-4DE3-BF7C-C3D71F384C37}" presName="dotArrow2" presStyleLbl="alignNode1" presStyleIdx="7" presStyleCnt="13"/>
      <dgm:spPr/>
    </dgm:pt>
    <dgm:pt modelId="{EF371F77-5AA0-4411-A928-7F4F863BA28E}" type="pres">
      <dgm:prSet presAssocID="{A26304D9-6AF5-4DE3-BF7C-C3D71F384C37}" presName="dotArrow3" presStyleLbl="alignNode1" presStyleIdx="8" presStyleCnt="13"/>
      <dgm:spPr/>
    </dgm:pt>
    <dgm:pt modelId="{D6F134ED-AEB2-4A68-BE8D-B48F17F79C54}" type="pres">
      <dgm:prSet presAssocID="{A26304D9-6AF5-4DE3-BF7C-C3D71F384C37}" presName="dotArrow4" presStyleLbl="alignNode1" presStyleIdx="9" presStyleCnt="13"/>
      <dgm:spPr/>
    </dgm:pt>
    <dgm:pt modelId="{D1F62FDC-3E3A-4DB5-A1D9-7C2B76A0C981}" type="pres">
      <dgm:prSet presAssocID="{A26304D9-6AF5-4DE3-BF7C-C3D71F384C37}" presName="dotArrow5" presStyleLbl="alignNode1" presStyleIdx="10" presStyleCnt="13"/>
      <dgm:spPr/>
    </dgm:pt>
    <dgm:pt modelId="{D47796F7-06F7-4F65-92D9-26959250DF67}" type="pres">
      <dgm:prSet presAssocID="{A26304D9-6AF5-4DE3-BF7C-C3D71F384C37}" presName="dotArrow6" presStyleLbl="alignNode1" presStyleIdx="11" presStyleCnt="13"/>
      <dgm:spPr/>
    </dgm:pt>
    <dgm:pt modelId="{94859858-258A-43AA-B18B-720354FB6AA2}" type="pres">
      <dgm:prSet presAssocID="{A26304D9-6AF5-4DE3-BF7C-C3D71F384C37}" presName="dotArrow7" presStyleLbl="alignNode1" presStyleIdx="12" presStyleCnt="13"/>
      <dgm:spPr/>
    </dgm:pt>
    <dgm:pt modelId="{E8006F05-CE75-472D-9F27-29848E5A9490}" type="pres">
      <dgm:prSet presAssocID="{2D90D81F-CA77-450C-891B-3F178C393633}" presName="parTx1" presStyleLbl="node1" presStyleIdx="0" presStyleCnt="4"/>
      <dgm:spPr/>
    </dgm:pt>
    <dgm:pt modelId="{91579FA5-B5DB-4FFE-B8E7-37529462DDDD}" type="pres">
      <dgm:prSet presAssocID="{13368EDE-DBEB-42EE-8B6C-4058E4DEB43C}" presName="picture1" presStyleCnt="0"/>
      <dgm:spPr/>
    </dgm:pt>
    <dgm:pt modelId="{9B63BC1A-2B01-4D56-AD2B-290603B6F904}" type="pres">
      <dgm:prSet presAssocID="{13368EDE-DBEB-42EE-8B6C-4058E4DEB43C}" presName="imageRepeatNode" presStyleLbl="fgImgPlace1" presStyleIdx="0" presStyleCnt="4"/>
      <dgm:spPr/>
    </dgm:pt>
    <dgm:pt modelId="{A3488D00-4F87-41BE-819A-70A1B3B411CE}" type="pres">
      <dgm:prSet presAssocID="{F9C77DA7-4229-4F5C-9D66-CED13D59853D}" presName="parTx2" presStyleLbl="node1" presStyleIdx="1" presStyleCnt="4"/>
      <dgm:spPr/>
    </dgm:pt>
    <dgm:pt modelId="{B39DD055-F9C9-488E-BF8A-6AA8EF4461D6}" type="pres">
      <dgm:prSet presAssocID="{8789DE08-4C62-48D8-9C43-9BCF418C2B06}" presName="picture2" presStyleCnt="0"/>
      <dgm:spPr/>
    </dgm:pt>
    <dgm:pt modelId="{36DD2B04-2AE3-4129-86DB-B51822AB432D}" type="pres">
      <dgm:prSet presAssocID="{8789DE08-4C62-48D8-9C43-9BCF418C2B06}" presName="imageRepeatNode" presStyleLbl="fgImgPlace1" presStyleIdx="1" presStyleCnt="4" custLinFactNeighborX="2890" custLinFactNeighborY="706"/>
      <dgm:spPr/>
    </dgm:pt>
    <dgm:pt modelId="{FE411F46-A835-48D2-83A3-AAAAD25EE942}" type="pres">
      <dgm:prSet presAssocID="{5A657067-1A28-4123-8729-10DBC775916A}" presName="parTx3" presStyleLbl="node1" presStyleIdx="2" presStyleCnt="4"/>
      <dgm:spPr/>
    </dgm:pt>
    <dgm:pt modelId="{6E7D6EF2-BE65-4548-BCC7-8D477B4DE674}" type="pres">
      <dgm:prSet presAssocID="{FB5585D5-0C74-44AD-A01F-654873A8DF0D}" presName="picture3" presStyleCnt="0"/>
      <dgm:spPr/>
    </dgm:pt>
    <dgm:pt modelId="{7F9AC76E-6AE5-42F6-BFD4-043D8B0FC1E0}" type="pres">
      <dgm:prSet presAssocID="{FB5585D5-0C74-44AD-A01F-654873A8DF0D}" presName="imageRepeatNode" presStyleLbl="fgImgPlace1" presStyleIdx="2" presStyleCnt="4"/>
      <dgm:spPr/>
    </dgm:pt>
    <dgm:pt modelId="{1B14AD81-F749-4FA6-8573-BF17A95EBFA2}" type="pres">
      <dgm:prSet presAssocID="{83495BE7-5B95-4829-B286-AE816E270076}" presName="parTx4" presStyleLbl="node1" presStyleIdx="3" presStyleCnt="4"/>
      <dgm:spPr/>
    </dgm:pt>
    <dgm:pt modelId="{19019A97-CF0E-4E8B-B28D-BDFAC78AF54A}" type="pres">
      <dgm:prSet presAssocID="{6FEC560C-D508-4DBD-8061-2A32861B92C1}" presName="picture4" presStyleCnt="0"/>
      <dgm:spPr/>
    </dgm:pt>
    <dgm:pt modelId="{674D559F-0095-421F-9989-3B08C3BF2ECF}" type="pres">
      <dgm:prSet presAssocID="{6FEC560C-D508-4DBD-8061-2A32861B92C1}" presName="imageRepeatNode" presStyleLbl="fgImgPlace1" presStyleIdx="3" presStyleCnt="4"/>
      <dgm:spPr/>
    </dgm:pt>
  </dgm:ptLst>
  <dgm:cxnLst>
    <dgm:cxn modelId="{16200A12-19D8-4B30-AD7F-5A84B65C95EF}" type="presOf" srcId="{A26304D9-6AF5-4DE3-BF7C-C3D71F384C37}" destId="{9A5A13A1-FEC5-465D-B985-97C83E544D2E}" srcOrd="0" destOrd="0" presId="urn:microsoft.com/office/officeart/2008/layout/AscendingPictureAccentProcess"/>
    <dgm:cxn modelId="{7BF9551E-4D20-4942-BB47-B95F3DF11BE5}" srcId="{A26304D9-6AF5-4DE3-BF7C-C3D71F384C37}" destId="{5A657067-1A28-4123-8729-10DBC775916A}" srcOrd="2" destOrd="0" parTransId="{6F1C89B1-3F2A-4D43-BA6D-E2B06B661577}" sibTransId="{FB5585D5-0C74-44AD-A01F-654873A8DF0D}"/>
    <dgm:cxn modelId="{E8C37A33-F7EE-4392-9E97-BD75A337B7E2}" srcId="{A26304D9-6AF5-4DE3-BF7C-C3D71F384C37}" destId="{83495BE7-5B95-4829-B286-AE816E270076}" srcOrd="3" destOrd="0" parTransId="{15F9D68C-5B54-4A07-A371-72E225638669}" sibTransId="{6FEC560C-D508-4DBD-8061-2A32861B92C1}"/>
    <dgm:cxn modelId="{FB85B844-0008-4BF2-B884-9A9E32609A0D}" type="presOf" srcId="{5A657067-1A28-4123-8729-10DBC775916A}" destId="{FE411F46-A835-48D2-83A3-AAAAD25EE942}" srcOrd="0" destOrd="0" presId="urn:microsoft.com/office/officeart/2008/layout/AscendingPictureAccentProcess"/>
    <dgm:cxn modelId="{0F6E376E-CDC1-47A5-AA76-A83108CF4897}" type="presOf" srcId="{13368EDE-DBEB-42EE-8B6C-4058E4DEB43C}" destId="{9B63BC1A-2B01-4D56-AD2B-290603B6F904}" srcOrd="0" destOrd="0" presId="urn:microsoft.com/office/officeart/2008/layout/AscendingPictureAccentProcess"/>
    <dgm:cxn modelId="{0F8EA757-4B04-4384-ABB2-DC9AFD5D6F63}" type="presOf" srcId="{8789DE08-4C62-48D8-9C43-9BCF418C2B06}" destId="{36DD2B04-2AE3-4129-86DB-B51822AB432D}" srcOrd="0" destOrd="0" presId="urn:microsoft.com/office/officeart/2008/layout/AscendingPictureAccentProcess"/>
    <dgm:cxn modelId="{FB9E2880-53E3-4768-A7CE-533A21342AE8}" srcId="{A26304D9-6AF5-4DE3-BF7C-C3D71F384C37}" destId="{F9C77DA7-4229-4F5C-9D66-CED13D59853D}" srcOrd="1" destOrd="0" parTransId="{1931DCCE-7520-46B3-9FCD-46CCE1468259}" sibTransId="{8789DE08-4C62-48D8-9C43-9BCF418C2B06}"/>
    <dgm:cxn modelId="{15160B8A-5F38-4DCD-96D3-5FE0D5A50DAE}" type="presOf" srcId="{83495BE7-5B95-4829-B286-AE816E270076}" destId="{1B14AD81-F749-4FA6-8573-BF17A95EBFA2}" srcOrd="0" destOrd="0" presId="urn:microsoft.com/office/officeart/2008/layout/AscendingPictureAccentProcess"/>
    <dgm:cxn modelId="{A656A9A5-BC76-4BB8-A79D-4C4DA4297B9B}" type="presOf" srcId="{6FEC560C-D508-4DBD-8061-2A32861B92C1}" destId="{674D559F-0095-421F-9989-3B08C3BF2ECF}" srcOrd="0" destOrd="0" presId="urn:microsoft.com/office/officeart/2008/layout/AscendingPictureAccentProcess"/>
    <dgm:cxn modelId="{6AF16EBA-F13B-42AF-93D0-750E571BBD3E}" type="presOf" srcId="{2D90D81F-CA77-450C-891B-3F178C393633}" destId="{E8006F05-CE75-472D-9F27-29848E5A9490}" srcOrd="0" destOrd="0" presId="urn:microsoft.com/office/officeart/2008/layout/AscendingPictureAccentProcess"/>
    <dgm:cxn modelId="{9C6123C6-E0C7-47A1-83F5-83F8FF80F042}" type="presOf" srcId="{FB5585D5-0C74-44AD-A01F-654873A8DF0D}" destId="{7F9AC76E-6AE5-42F6-BFD4-043D8B0FC1E0}" srcOrd="0" destOrd="0" presId="urn:microsoft.com/office/officeart/2008/layout/AscendingPictureAccentProcess"/>
    <dgm:cxn modelId="{50D669D0-61AE-4A6D-A57A-18A923B0208C}" type="presOf" srcId="{F9C77DA7-4229-4F5C-9D66-CED13D59853D}" destId="{A3488D00-4F87-41BE-819A-70A1B3B411CE}" srcOrd="0" destOrd="0" presId="urn:microsoft.com/office/officeart/2008/layout/AscendingPictureAccentProcess"/>
    <dgm:cxn modelId="{1BACB8E7-9A32-4A95-B63B-F0862D9CC448}" srcId="{A26304D9-6AF5-4DE3-BF7C-C3D71F384C37}" destId="{2D90D81F-CA77-450C-891B-3F178C393633}" srcOrd="0" destOrd="0" parTransId="{3D0FECA4-F4B9-4372-A5B9-331B2F4C4DE8}" sibTransId="{13368EDE-DBEB-42EE-8B6C-4058E4DEB43C}"/>
    <dgm:cxn modelId="{C365A8C6-7154-4B2E-A37C-8F3F659B6667}" type="presParOf" srcId="{9A5A13A1-FEC5-465D-B985-97C83E544D2E}" destId="{D06ABB77-E55E-490D-8422-566204A02192}" srcOrd="0" destOrd="0" presId="urn:microsoft.com/office/officeart/2008/layout/AscendingPictureAccentProcess"/>
    <dgm:cxn modelId="{808D4F14-56A7-4364-BFF4-1E149A21E9E5}" type="presParOf" srcId="{9A5A13A1-FEC5-465D-B985-97C83E544D2E}" destId="{90C5F477-0F89-44CF-AA79-CE0FFD68CF34}" srcOrd="1" destOrd="0" presId="urn:microsoft.com/office/officeart/2008/layout/AscendingPictureAccentProcess"/>
    <dgm:cxn modelId="{EA6CE182-7179-4323-A9E8-AA677B896CA1}" type="presParOf" srcId="{9A5A13A1-FEC5-465D-B985-97C83E544D2E}" destId="{36F7BBBA-BFD9-47B5-983B-1E52FB246D3A}" srcOrd="2" destOrd="0" presId="urn:microsoft.com/office/officeart/2008/layout/AscendingPictureAccentProcess"/>
    <dgm:cxn modelId="{17611B7B-7D95-4277-AFF6-5A7A71660602}" type="presParOf" srcId="{9A5A13A1-FEC5-465D-B985-97C83E544D2E}" destId="{9E13657B-6037-45CD-948B-9D9CB60E795B}" srcOrd="3" destOrd="0" presId="urn:microsoft.com/office/officeart/2008/layout/AscendingPictureAccentProcess"/>
    <dgm:cxn modelId="{D7E9DB23-52E2-4D08-B857-D7942ED209EE}" type="presParOf" srcId="{9A5A13A1-FEC5-465D-B985-97C83E544D2E}" destId="{E0B7B521-09F5-4E00-B8C4-C50E95683220}" srcOrd="4" destOrd="0" presId="urn:microsoft.com/office/officeart/2008/layout/AscendingPictureAccentProcess"/>
    <dgm:cxn modelId="{82B86443-9A91-4FE2-AB47-CD4986E42C42}" type="presParOf" srcId="{9A5A13A1-FEC5-465D-B985-97C83E544D2E}" destId="{2FE69DB5-1803-48B1-B635-4A37A77E075A}" srcOrd="5" destOrd="0" presId="urn:microsoft.com/office/officeart/2008/layout/AscendingPictureAccentProcess"/>
    <dgm:cxn modelId="{5C28C62E-1E94-4517-8A2B-56FF289D91B7}" type="presParOf" srcId="{9A5A13A1-FEC5-465D-B985-97C83E544D2E}" destId="{DBF11C66-997C-4445-8E5B-2A59229F1ED3}" srcOrd="6" destOrd="0" presId="urn:microsoft.com/office/officeart/2008/layout/AscendingPictureAccentProcess"/>
    <dgm:cxn modelId="{74A4E5F8-9C3D-4E34-9859-20A2F46BBF40}" type="presParOf" srcId="{9A5A13A1-FEC5-465D-B985-97C83E544D2E}" destId="{93E2581F-DBC6-45AE-B9F7-30178229AA14}" srcOrd="7" destOrd="0" presId="urn:microsoft.com/office/officeart/2008/layout/AscendingPictureAccentProcess"/>
    <dgm:cxn modelId="{D3B042BD-4FF6-4649-ADF9-DFC9C2CB14E1}" type="presParOf" srcId="{9A5A13A1-FEC5-465D-B985-97C83E544D2E}" destId="{EF371F77-5AA0-4411-A928-7F4F863BA28E}" srcOrd="8" destOrd="0" presId="urn:microsoft.com/office/officeart/2008/layout/AscendingPictureAccentProcess"/>
    <dgm:cxn modelId="{328D005E-FFE6-4F77-AB92-9CD0BAEE01D1}" type="presParOf" srcId="{9A5A13A1-FEC5-465D-B985-97C83E544D2E}" destId="{D6F134ED-AEB2-4A68-BE8D-B48F17F79C54}" srcOrd="9" destOrd="0" presId="urn:microsoft.com/office/officeart/2008/layout/AscendingPictureAccentProcess"/>
    <dgm:cxn modelId="{89A0CF74-212F-4C32-A7E0-C1FC47C99DBE}" type="presParOf" srcId="{9A5A13A1-FEC5-465D-B985-97C83E544D2E}" destId="{D1F62FDC-3E3A-4DB5-A1D9-7C2B76A0C981}" srcOrd="10" destOrd="0" presId="urn:microsoft.com/office/officeart/2008/layout/AscendingPictureAccentProcess"/>
    <dgm:cxn modelId="{AEE7CE77-863F-4807-8E3E-2296F776B398}" type="presParOf" srcId="{9A5A13A1-FEC5-465D-B985-97C83E544D2E}" destId="{D47796F7-06F7-4F65-92D9-26959250DF67}" srcOrd="11" destOrd="0" presId="urn:microsoft.com/office/officeart/2008/layout/AscendingPictureAccentProcess"/>
    <dgm:cxn modelId="{195527A9-2808-4CB6-8AC6-8524B3DA0C1F}" type="presParOf" srcId="{9A5A13A1-FEC5-465D-B985-97C83E544D2E}" destId="{94859858-258A-43AA-B18B-720354FB6AA2}" srcOrd="12" destOrd="0" presId="urn:microsoft.com/office/officeart/2008/layout/AscendingPictureAccentProcess"/>
    <dgm:cxn modelId="{790CA999-376F-4BD6-A34B-6C59C671C53E}" type="presParOf" srcId="{9A5A13A1-FEC5-465D-B985-97C83E544D2E}" destId="{E8006F05-CE75-472D-9F27-29848E5A9490}" srcOrd="13" destOrd="0" presId="urn:microsoft.com/office/officeart/2008/layout/AscendingPictureAccentProcess"/>
    <dgm:cxn modelId="{DA3F63B6-409C-4F21-9095-57F5286F4CB9}" type="presParOf" srcId="{9A5A13A1-FEC5-465D-B985-97C83E544D2E}" destId="{91579FA5-B5DB-4FFE-B8E7-37529462DDDD}" srcOrd="14" destOrd="0" presId="urn:microsoft.com/office/officeart/2008/layout/AscendingPictureAccentProcess"/>
    <dgm:cxn modelId="{EBFB44F1-1D9E-4978-9A4E-5E72766F5509}" type="presParOf" srcId="{91579FA5-B5DB-4FFE-B8E7-37529462DDDD}" destId="{9B63BC1A-2B01-4D56-AD2B-290603B6F904}" srcOrd="0" destOrd="0" presId="urn:microsoft.com/office/officeart/2008/layout/AscendingPictureAccentProcess"/>
    <dgm:cxn modelId="{7FE9A16B-C9CB-4D32-8461-A887D9476748}" type="presParOf" srcId="{9A5A13A1-FEC5-465D-B985-97C83E544D2E}" destId="{A3488D00-4F87-41BE-819A-70A1B3B411CE}" srcOrd="15" destOrd="0" presId="urn:microsoft.com/office/officeart/2008/layout/AscendingPictureAccentProcess"/>
    <dgm:cxn modelId="{D2378639-349C-4A03-8D53-7B2B405D2D82}" type="presParOf" srcId="{9A5A13A1-FEC5-465D-B985-97C83E544D2E}" destId="{B39DD055-F9C9-488E-BF8A-6AA8EF4461D6}" srcOrd="16" destOrd="0" presId="urn:microsoft.com/office/officeart/2008/layout/AscendingPictureAccentProcess"/>
    <dgm:cxn modelId="{E3EAC732-063D-4301-BE75-E10EA2948EA0}" type="presParOf" srcId="{B39DD055-F9C9-488E-BF8A-6AA8EF4461D6}" destId="{36DD2B04-2AE3-4129-86DB-B51822AB432D}" srcOrd="0" destOrd="0" presId="urn:microsoft.com/office/officeart/2008/layout/AscendingPictureAccentProcess"/>
    <dgm:cxn modelId="{F2468A92-15A7-4A2E-BFD6-AF17B80C228A}" type="presParOf" srcId="{9A5A13A1-FEC5-465D-B985-97C83E544D2E}" destId="{FE411F46-A835-48D2-83A3-AAAAD25EE942}" srcOrd="17" destOrd="0" presId="urn:microsoft.com/office/officeart/2008/layout/AscendingPictureAccentProcess"/>
    <dgm:cxn modelId="{3480A621-3403-49F9-9CE5-271A19CC1FF5}" type="presParOf" srcId="{9A5A13A1-FEC5-465D-B985-97C83E544D2E}" destId="{6E7D6EF2-BE65-4548-BCC7-8D477B4DE674}" srcOrd="18" destOrd="0" presId="urn:microsoft.com/office/officeart/2008/layout/AscendingPictureAccentProcess"/>
    <dgm:cxn modelId="{83FD5DB8-7964-4168-BCFD-F781011BA8AA}" type="presParOf" srcId="{6E7D6EF2-BE65-4548-BCC7-8D477B4DE674}" destId="{7F9AC76E-6AE5-42F6-BFD4-043D8B0FC1E0}" srcOrd="0" destOrd="0" presId="urn:microsoft.com/office/officeart/2008/layout/AscendingPictureAccentProcess"/>
    <dgm:cxn modelId="{A379E127-B930-4B66-8FD7-A806FF002143}" type="presParOf" srcId="{9A5A13A1-FEC5-465D-B985-97C83E544D2E}" destId="{1B14AD81-F749-4FA6-8573-BF17A95EBFA2}" srcOrd="19" destOrd="0" presId="urn:microsoft.com/office/officeart/2008/layout/AscendingPictureAccentProcess"/>
    <dgm:cxn modelId="{7BB95721-C231-4DAD-AEA3-496B6D95395F}" type="presParOf" srcId="{9A5A13A1-FEC5-465D-B985-97C83E544D2E}" destId="{19019A97-CF0E-4E8B-B28D-BDFAC78AF54A}" srcOrd="20" destOrd="0" presId="urn:microsoft.com/office/officeart/2008/layout/AscendingPictureAccentProcess"/>
    <dgm:cxn modelId="{932E3288-1A65-48B3-BD6C-D47A79AFF360}" type="presParOf" srcId="{19019A97-CF0E-4E8B-B28D-BDFAC78AF54A}" destId="{674D559F-0095-421F-9989-3B08C3BF2ECF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5AF6BB1-B287-4B13-A953-4457D4563B96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8CA4F45-C15C-461F-8444-3B31E4554E63}">
      <dgm:prSet phldrT="[Text]"/>
      <dgm:spPr>
        <a:solidFill>
          <a:srgbClr val="EA0472"/>
        </a:solidFill>
      </dgm:spPr>
      <dgm:t>
        <a:bodyPr/>
        <a:lstStyle/>
        <a:p>
          <a:r>
            <a:rPr lang="en-US" b="1" dirty="0" err="1">
              <a:solidFill>
                <a:schemeClr val="tx1"/>
              </a:solidFill>
            </a:rPr>
            <a:t>Sistem</a:t>
          </a:r>
          <a:r>
            <a:rPr lang="en-US" b="1" dirty="0">
              <a:solidFill>
                <a:schemeClr val="tx1"/>
              </a:solidFill>
            </a:rPr>
            <a:t> </a:t>
          </a:r>
          <a:r>
            <a:rPr lang="en-US" b="1" dirty="0" err="1">
              <a:solidFill>
                <a:schemeClr val="tx1"/>
              </a:solidFill>
            </a:rPr>
            <a:t>hukum</a:t>
          </a:r>
          <a:r>
            <a:rPr lang="en-US" b="1" dirty="0">
              <a:solidFill>
                <a:schemeClr val="tx1"/>
              </a:solidFill>
            </a:rPr>
            <a:t> Civil law</a:t>
          </a:r>
        </a:p>
      </dgm:t>
    </dgm:pt>
    <dgm:pt modelId="{26EFA503-6FE4-4686-A5BB-AFBF307535B0}" type="parTrans" cxnId="{94CB0D0B-E1F4-45DA-B79A-DA3145CD28BA}">
      <dgm:prSet/>
      <dgm:spPr/>
      <dgm:t>
        <a:bodyPr/>
        <a:lstStyle/>
        <a:p>
          <a:endParaRPr lang="en-US"/>
        </a:p>
      </dgm:t>
    </dgm:pt>
    <dgm:pt modelId="{DB8E4F79-D0ED-4715-8BFA-DFF9755F9ABE}" type="sibTrans" cxnId="{94CB0D0B-E1F4-45DA-B79A-DA3145CD28BA}">
      <dgm:prSet/>
      <dgm:spPr>
        <a:solidFill>
          <a:srgbClr val="FFFF00"/>
        </a:solidFill>
      </dgm:spPr>
      <dgm:t>
        <a:bodyPr/>
        <a:lstStyle/>
        <a:p>
          <a:endParaRPr lang="en-US"/>
        </a:p>
      </dgm:t>
    </dgm:pt>
    <dgm:pt modelId="{5E02E1A3-827B-4EBA-ADB5-7E6C4EC32ED0}">
      <dgm:prSet/>
      <dgm:spPr>
        <a:solidFill>
          <a:srgbClr val="EA0472"/>
        </a:solidFill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Bukti </a:t>
          </a:r>
          <a:r>
            <a:rPr lang="en-US" b="1" dirty="0" err="1">
              <a:solidFill>
                <a:schemeClr val="tx1"/>
              </a:solidFill>
            </a:rPr>
            <a:t>kepemilikan</a:t>
          </a:r>
          <a:r>
            <a:rPr lang="en-US" b="1" dirty="0">
              <a:solidFill>
                <a:schemeClr val="tx1"/>
              </a:solidFill>
            </a:rPr>
            <a:t> KI</a:t>
          </a:r>
        </a:p>
      </dgm:t>
    </dgm:pt>
    <dgm:pt modelId="{E066F788-6B14-4B6C-91B1-AFF7C6870341}" type="parTrans" cxnId="{24F80FF2-D513-45C1-9494-9C486ED9D311}">
      <dgm:prSet/>
      <dgm:spPr/>
      <dgm:t>
        <a:bodyPr/>
        <a:lstStyle/>
        <a:p>
          <a:endParaRPr lang="en-US"/>
        </a:p>
      </dgm:t>
    </dgm:pt>
    <dgm:pt modelId="{5839E391-F562-48B3-A3BA-9B7836728A99}" type="sibTrans" cxnId="{24F80FF2-D513-45C1-9494-9C486ED9D311}">
      <dgm:prSet/>
      <dgm:spPr>
        <a:solidFill>
          <a:srgbClr val="FFFF00"/>
        </a:solidFill>
      </dgm:spPr>
      <dgm:t>
        <a:bodyPr/>
        <a:lstStyle/>
        <a:p>
          <a:endParaRPr lang="en-US"/>
        </a:p>
      </dgm:t>
    </dgm:pt>
    <dgm:pt modelId="{5423C934-062C-40B6-A4CB-29AACBE82553}">
      <dgm:prSet/>
      <dgm:spPr>
        <a:solidFill>
          <a:srgbClr val="EA0472"/>
        </a:solidFill>
      </dgm:spPr>
      <dgm:t>
        <a:bodyPr/>
        <a:lstStyle/>
        <a:p>
          <a:r>
            <a:rPr lang="en-US" b="1" dirty="0" err="1">
              <a:solidFill>
                <a:schemeClr val="tx1"/>
              </a:solidFill>
            </a:rPr>
            <a:t>Pendaftaran</a:t>
          </a:r>
          <a:r>
            <a:rPr lang="en-US" b="1" dirty="0">
              <a:solidFill>
                <a:schemeClr val="tx1"/>
              </a:solidFill>
            </a:rPr>
            <a:t> </a:t>
          </a:r>
          <a:r>
            <a:rPr lang="en-US" b="1" dirty="0" err="1">
              <a:solidFill>
                <a:schemeClr val="tx1"/>
              </a:solidFill>
            </a:rPr>
            <a:t>menjamin</a:t>
          </a:r>
          <a:r>
            <a:rPr lang="en-US" b="1" dirty="0">
              <a:solidFill>
                <a:schemeClr val="tx1"/>
              </a:solidFill>
            </a:rPr>
            <a:t> </a:t>
          </a:r>
          <a:r>
            <a:rPr lang="en-US" b="1" dirty="0" err="1">
              <a:solidFill>
                <a:schemeClr val="tx1"/>
              </a:solidFill>
            </a:rPr>
            <a:t>kepastian</a:t>
          </a:r>
          <a:r>
            <a:rPr lang="en-US" b="1" dirty="0">
              <a:solidFill>
                <a:schemeClr val="tx1"/>
              </a:solidFill>
            </a:rPr>
            <a:t> </a:t>
          </a:r>
          <a:r>
            <a:rPr lang="en-US" b="1" dirty="0" err="1">
              <a:solidFill>
                <a:schemeClr val="tx1"/>
              </a:solidFill>
            </a:rPr>
            <a:t>hukum</a:t>
          </a:r>
          <a:r>
            <a:rPr lang="en-US" b="1" dirty="0">
              <a:solidFill>
                <a:schemeClr val="tx1"/>
              </a:solidFill>
            </a:rPr>
            <a:t> </a:t>
          </a:r>
          <a:r>
            <a:rPr lang="en-US" b="1" dirty="0" err="1">
              <a:solidFill>
                <a:schemeClr val="tx1"/>
              </a:solidFill>
            </a:rPr>
            <a:t>bagi</a:t>
          </a:r>
          <a:r>
            <a:rPr lang="en-US" b="1" dirty="0">
              <a:solidFill>
                <a:schemeClr val="tx1"/>
              </a:solidFill>
            </a:rPr>
            <a:t> para </a:t>
          </a:r>
          <a:r>
            <a:rPr lang="en-US" b="1" dirty="0" err="1">
              <a:solidFill>
                <a:schemeClr val="tx1"/>
              </a:solidFill>
            </a:rPr>
            <a:t>pihak</a:t>
          </a:r>
          <a:endParaRPr lang="en-US" b="1" dirty="0">
            <a:solidFill>
              <a:schemeClr val="tx1"/>
            </a:solidFill>
          </a:endParaRPr>
        </a:p>
      </dgm:t>
    </dgm:pt>
    <dgm:pt modelId="{55643E6C-3999-4E00-83CD-6E3ED9CB4C34}" type="parTrans" cxnId="{B54BDDF9-C181-4A6E-B716-09EE0634671A}">
      <dgm:prSet/>
      <dgm:spPr/>
      <dgm:t>
        <a:bodyPr/>
        <a:lstStyle/>
        <a:p>
          <a:endParaRPr lang="en-US"/>
        </a:p>
      </dgm:t>
    </dgm:pt>
    <dgm:pt modelId="{BE988486-CCBB-4EF1-A6EE-E0CCAE91495A}" type="sibTrans" cxnId="{B54BDDF9-C181-4A6E-B716-09EE0634671A}">
      <dgm:prSet/>
      <dgm:spPr>
        <a:solidFill>
          <a:srgbClr val="FFFF00"/>
        </a:solidFill>
      </dgm:spPr>
      <dgm:t>
        <a:bodyPr/>
        <a:lstStyle/>
        <a:p>
          <a:endParaRPr lang="en-US"/>
        </a:p>
      </dgm:t>
    </dgm:pt>
    <dgm:pt modelId="{7CBB0D3E-44F3-4DF7-8F30-E011FF55EDCA}" type="pres">
      <dgm:prSet presAssocID="{65AF6BB1-B287-4B13-A953-4457D4563B96}" presName="Name0" presStyleCnt="0">
        <dgm:presLayoutVars>
          <dgm:dir/>
          <dgm:resizeHandles val="exact"/>
        </dgm:presLayoutVars>
      </dgm:prSet>
      <dgm:spPr/>
    </dgm:pt>
    <dgm:pt modelId="{6F28A005-7014-425C-88A1-A307FCABC162}" type="pres">
      <dgm:prSet presAssocID="{88CA4F45-C15C-461F-8444-3B31E4554E63}" presName="node" presStyleLbl="node1" presStyleIdx="0" presStyleCnt="3" custScaleX="171350">
        <dgm:presLayoutVars>
          <dgm:bulletEnabled val="1"/>
        </dgm:presLayoutVars>
      </dgm:prSet>
      <dgm:spPr/>
    </dgm:pt>
    <dgm:pt modelId="{B45EA006-2829-4478-8048-0EF80B085DA9}" type="pres">
      <dgm:prSet presAssocID="{DB8E4F79-D0ED-4715-8BFA-DFF9755F9ABE}" presName="sibTrans" presStyleLbl="sibTrans2D1" presStyleIdx="0" presStyleCnt="3"/>
      <dgm:spPr/>
    </dgm:pt>
    <dgm:pt modelId="{7DE96965-0CE4-4A60-9856-4899E2C20711}" type="pres">
      <dgm:prSet presAssocID="{DB8E4F79-D0ED-4715-8BFA-DFF9755F9ABE}" presName="connectorText" presStyleLbl="sibTrans2D1" presStyleIdx="0" presStyleCnt="3"/>
      <dgm:spPr/>
    </dgm:pt>
    <dgm:pt modelId="{38436A24-0EFB-481F-83E3-7C2E9E14D7A5}" type="pres">
      <dgm:prSet presAssocID="{5E02E1A3-827B-4EBA-ADB5-7E6C4EC32ED0}" presName="node" presStyleLbl="node1" presStyleIdx="1" presStyleCnt="3" custScaleX="129962">
        <dgm:presLayoutVars>
          <dgm:bulletEnabled val="1"/>
        </dgm:presLayoutVars>
      </dgm:prSet>
      <dgm:spPr/>
    </dgm:pt>
    <dgm:pt modelId="{544F5A2B-DB15-490B-AE9C-7FEF25CD41ED}" type="pres">
      <dgm:prSet presAssocID="{5839E391-F562-48B3-A3BA-9B7836728A99}" presName="sibTrans" presStyleLbl="sibTrans2D1" presStyleIdx="1" presStyleCnt="3"/>
      <dgm:spPr/>
    </dgm:pt>
    <dgm:pt modelId="{BD712FEF-65CA-4573-9C9D-C61E650547F7}" type="pres">
      <dgm:prSet presAssocID="{5839E391-F562-48B3-A3BA-9B7836728A99}" presName="connectorText" presStyleLbl="sibTrans2D1" presStyleIdx="1" presStyleCnt="3"/>
      <dgm:spPr/>
    </dgm:pt>
    <dgm:pt modelId="{334AB0A0-6643-453B-82AE-E1FA1031C5C8}" type="pres">
      <dgm:prSet presAssocID="{5423C934-062C-40B6-A4CB-29AACBE82553}" presName="node" presStyleLbl="node1" presStyleIdx="2" presStyleCnt="3" custScaleX="140938">
        <dgm:presLayoutVars>
          <dgm:bulletEnabled val="1"/>
        </dgm:presLayoutVars>
      </dgm:prSet>
      <dgm:spPr/>
    </dgm:pt>
    <dgm:pt modelId="{9620CABA-2A32-46D3-AAEC-619232628720}" type="pres">
      <dgm:prSet presAssocID="{BE988486-CCBB-4EF1-A6EE-E0CCAE91495A}" presName="sibTrans" presStyleLbl="sibTrans2D1" presStyleIdx="2" presStyleCnt="3"/>
      <dgm:spPr/>
    </dgm:pt>
    <dgm:pt modelId="{85EC32E3-6DC3-470E-8A52-79A5F0F2D234}" type="pres">
      <dgm:prSet presAssocID="{BE988486-CCBB-4EF1-A6EE-E0CCAE91495A}" presName="connectorText" presStyleLbl="sibTrans2D1" presStyleIdx="2" presStyleCnt="3"/>
      <dgm:spPr/>
    </dgm:pt>
  </dgm:ptLst>
  <dgm:cxnLst>
    <dgm:cxn modelId="{14571A01-D04C-4CFD-BF75-A4885126305E}" type="presOf" srcId="{BE988486-CCBB-4EF1-A6EE-E0CCAE91495A}" destId="{85EC32E3-6DC3-470E-8A52-79A5F0F2D234}" srcOrd="1" destOrd="0" presId="urn:microsoft.com/office/officeart/2005/8/layout/cycle7"/>
    <dgm:cxn modelId="{C0100B04-D67A-4088-B61F-950BE9E92B06}" type="presOf" srcId="{5839E391-F562-48B3-A3BA-9B7836728A99}" destId="{544F5A2B-DB15-490B-AE9C-7FEF25CD41ED}" srcOrd="0" destOrd="0" presId="urn:microsoft.com/office/officeart/2005/8/layout/cycle7"/>
    <dgm:cxn modelId="{94CB0D0B-E1F4-45DA-B79A-DA3145CD28BA}" srcId="{65AF6BB1-B287-4B13-A953-4457D4563B96}" destId="{88CA4F45-C15C-461F-8444-3B31E4554E63}" srcOrd="0" destOrd="0" parTransId="{26EFA503-6FE4-4686-A5BB-AFBF307535B0}" sibTransId="{DB8E4F79-D0ED-4715-8BFA-DFF9755F9ABE}"/>
    <dgm:cxn modelId="{0305CC15-2B04-499B-8161-8A3608B407F9}" type="presOf" srcId="{65AF6BB1-B287-4B13-A953-4457D4563B96}" destId="{7CBB0D3E-44F3-4DF7-8F30-E011FF55EDCA}" srcOrd="0" destOrd="0" presId="urn:microsoft.com/office/officeart/2005/8/layout/cycle7"/>
    <dgm:cxn modelId="{06D6772D-19DA-41EC-B238-9E1917268186}" type="presOf" srcId="{5423C934-062C-40B6-A4CB-29AACBE82553}" destId="{334AB0A0-6643-453B-82AE-E1FA1031C5C8}" srcOrd="0" destOrd="0" presId="urn:microsoft.com/office/officeart/2005/8/layout/cycle7"/>
    <dgm:cxn modelId="{76B75A2F-FFB3-453C-A156-549E48FD1029}" type="presOf" srcId="{5839E391-F562-48B3-A3BA-9B7836728A99}" destId="{BD712FEF-65CA-4573-9C9D-C61E650547F7}" srcOrd="1" destOrd="0" presId="urn:microsoft.com/office/officeart/2005/8/layout/cycle7"/>
    <dgm:cxn modelId="{B494C337-3147-461D-9D4A-91B76BC491E2}" type="presOf" srcId="{DB8E4F79-D0ED-4715-8BFA-DFF9755F9ABE}" destId="{7DE96965-0CE4-4A60-9856-4899E2C20711}" srcOrd="1" destOrd="0" presId="urn:microsoft.com/office/officeart/2005/8/layout/cycle7"/>
    <dgm:cxn modelId="{28152E42-8143-4C23-9A22-C1E76EEF13AE}" type="presOf" srcId="{5E02E1A3-827B-4EBA-ADB5-7E6C4EC32ED0}" destId="{38436A24-0EFB-481F-83E3-7C2E9E14D7A5}" srcOrd="0" destOrd="0" presId="urn:microsoft.com/office/officeart/2005/8/layout/cycle7"/>
    <dgm:cxn modelId="{CFB1DB68-9D07-4CB0-8537-861CBB531F26}" type="presOf" srcId="{88CA4F45-C15C-461F-8444-3B31E4554E63}" destId="{6F28A005-7014-425C-88A1-A307FCABC162}" srcOrd="0" destOrd="0" presId="urn:microsoft.com/office/officeart/2005/8/layout/cycle7"/>
    <dgm:cxn modelId="{0EFFB1AF-BA0B-46C1-B696-497EEA87E66B}" type="presOf" srcId="{BE988486-CCBB-4EF1-A6EE-E0CCAE91495A}" destId="{9620CABA-2A32-46D3-AAEC-619232628720}" srcOrd="0" destOrd="0" presId="urn:microsoft.com/office/officeart/2005/8/layout/cycle7"/>
    <dgm:cxn modelId="{24F80FF2-D513-45C1-9494-9C486ED9D311}" srcId="{65AF6BB1-B287-4B13-A953-4457D4563B96}" destId="{5E02E1A3-827B-4EBA-ADB5-7E6C4EC32ED0}" srcOrd="1" destOrd="0" parTransId="{E066F788-6B14-4B6C-91B1-AFF7C6870341}" sibTransId="{5839E391-F562-48B3-A3BA-9B7836728A99}"/>
    <dgm:cxn modelId="{B54BDDF9-C181-4A6E-B716-09EE0634671A}" srcId="{65AF6BB1-B287-4B13-A953-4457D4563B96}" destId="{5423C934-062C-40B6-A4CB-29AACBE82553}" srcOrd="2" destOrd="0" parTransId="{55643E6C-3999-4E00-83CD-6E3ED9CB4C34}" sibTransId="{BE988486-CCBB-4EF1-A6EE-E0CCAE91495A}"/>
    <dgm:cxn modelId="{CC8692FB-1093-4BD1-B4CA-47B22B1C15E3}" type="presOf" srcId="{DB8E4F79-D0ED-4715-8BFA-DFF9755F9ABE}" destId="{B45EA006-2829-4478-8048-0EF80B085DA9}" srcOrd="0" destOrd="0" presId="urn:microsoft.com/office/officeart/2005/8/layout/cycle7"/>
    <dgm:cxn modelId="{071683C3-BC18-4E5B-96FC-A4E500EAFEBC}" type="presParOf" srcId="{7CBB0D3E-44F3-4DF7-8F30-E011FF55EDCA}" destId="{6F28A005-7014-425C-88A1-A307FCABC162}" srcOrd="0" destOrd="0" presId="urn:microsoft.com/office/officeart/2005/8/layout/cycle7"/>
    <dgm:cxn modelId="{F57D09FE-0EA0-4EB8-BB11-98A48E5D803A}" type="presParOf" srcId="{7CBB0D3E-44F3-4DF7-8F30-E011FF55EDCA}" destId="{B45EA006-2829-4478-8048-0EF80B085DA9}" srcOrd="1" destOrd="0" presId="urn:microsoft.com/office/officeart/2005/8/layout/cycle7"/>
    <dgm:cxn modelId="{308FB10E-1D0B-4F37-9E86-519752EEAEF7}" type="presParOf" srcId="{B45EA006-2829-4478-8048-0EF80B085DA9}" destId="{7DE96965-0CE4-4A60-9856-4899E2C20711}" srcOrd="0" destOrd="0" presId="urn:microsoft.com/office/officeart/2005/8/layout/cycle7"/>
    <dgm:cxn modelId="{C517D3B0-509E-44AC-A50A-66059AE9335D}" type="presParOf" srcId="{7CBB0D3E-44F3-4DF7-8F30-E011FF55EDCA}" destId="{38436A24-0EFB-481F-83E3-7C2E9E14D7A5}" srcOrd="2" destOrd="0" presId="urn:microsoft.com/office/officeart/2005/8/layout/cycle7"/>
    <dgm:cxn modelId="{E16F5B6A-5C55-4758-A17E-46F65382F679}" type="presParOf" srcId="{7CBB0D3E-44F3-4DF7-8F30-E011FF55EDCA}" destId="{544F5A2B-DB15-490B-AE9C-7FEF25CD41ED}" srcOrd="3" destOrd="0" presId="urn:microsoft.com/office/officeart/2005/8/layout/cycle7"/>
    <dgm:cxn modelId="{439A3ACF-D1EE-4AE7-B1EF-2F083F5F167F}" type="presParOf" srcId="{544F5A2B-DB15-490B-AE9C-7FEF25CD41ED}" destId="{BD712FEF-65CA-4573-9C9D-C61E650547F7}" srcOrd="0" destOrd="0" presId="urn:microsoft.com/office/officeart/2005/8/layout/cycle7"/>
    <dgm:cxn modelId="{3C8DAFE3-A92C-4C98-83E6-474D3284633E}" type="presParOf" srcId="{7CBB0D3E-44F3-4DF7-8F30-E011FF55EDCA}" destId="{334AB0A0-6643-453B-82AE-E1FA1031C5C8}" srcOrd="4" destOrd="0" presId="urn:microsoft.com/office/officeart/2005/8/layout/cycle7"/>
    <dgm:cxn modelId="{8038159B-AE2E-4DA8-8404-18AF12F41735}" type="presParOf" srcId="{7CBB0D3E-44F3-4DF7-8F30-E011FF55EDCA}" destId="{9620CABA-2A32-46D3-AAEC-619232628720}" srcOrd="5" destOrd="0" presId="urn:microsoft.com/office/officeart/2005/8/layout/cycle7"/>
    <dgm:cxn modelId="{840F6AC7-354D-4C3A-9C32-BC065E7D8596}" type="presParOf" srcId="{9620CABA-2A32-46D3-AAEC-619232628720}" destId="{85EC32E3-6DC3-470E-8A52-79A5F0F2D234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17A4175-D4DC-4416-8FDF-72C80BBBFEFD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E379A748-44ED-4237-935C-8B0C591CE68D}">
      <dgm:prSet phldrT="[Text]" custT="1"/>
      <dgm:spPr>
        <a:solidFill>
          <a:srgbClr val="FFFF99">
            <a:alpha val="89804"/>
          </a:srgbClr>
        </a:solidFill>
      </dgm:spPr>
      <dgm:t>
        <a:bodyPr/>
        <a:lstStyle/>
        <a:p>
          <a:r>
            <a:rPr lang="en-US" sz="1600" b="1" dirty="0" err="1">
              <a:solidFill>
                <a:schemeClr val="tx1"/>
              </a:solidFill>
            </a:rPr>
            <a:t>Tugas</a:t>
          </a:r>
          <a:r>
            <a:rPr lang="en-US" sz="1600" b="1" dirty="0">
              <a:solidFill>
                <a:schemeClr val="tx1"/>
              </a:solidFill>
            </a:rPr>
            <a:t> Negara </a:t>
          </a:r>
          <a:r>
            <a:rPr lang="en-US" sz="1600" b="1" dirty="0" err="1">
              <a:solidFill>
                <a:schemeClr val="tx1"/>
              </a:solidFill>
            </a:rPr>
            <a:t>dalam</a:t>
          </a:r>
          <a:r>
            <a:rPr lang="en-US" sz="1600" b="1" dirty="0">
              <a:solidFill>
                <a:schemeClr val="tx1"/>
              </a:solidFill>
            </a:rPr>
            <a:t> </a:t>
          </a:r>
          <a:r>
            <a:rPr lang="en-US" sz="1600" b="1" dirty="0" err="1">
              <a:solidFill>
                <a:schemeClr val="tx1"/>
              </a:solidFill>
            </a:rPr>
            <a:t>melindungi</a:t>
          </a:r>
          <a:r>
            <a:rPr lang="en-US" sz="1600" b="1" dirty="0">
              <a:solidFill>
                <a:schemeClr val="tx1"/>
              </a:solidFill>
            </a:rPr>
            <a:t> </a:t>
          </a:r>
          <a:r>
            <a:rPr lang="en-US" sz="1600" b="1" dirty="0" err="1">
              <a:solidFill>
                <a:schemeClr val="tx1"/>
              </a:solidFill>
            </a:rPr>
            <a:t>rakyat</a:t>
          </a:r>
          <a:r>
            <a:rPr lang="en-US" sz="1600" b="1" dirty="0">
              <a:solidFill>
                <a:schemeClr val="tx1"/>
              </a:solidFill>
            </a:rPr>
            <a:t> dan </a:t>
          </a:r>
          <a:r>
            <a:rPr lang="en-US" sz="1600" b="1" dirty="0" err="1">
              <a:solidFill>
                <a:schemeClr val="tx1"/>
              </a:solidFill>
            </a:rPr>
            <a:t>menciptakan</a:t>
          </a:r>
          <a:r>
            <a:rPr lang="en-US" sz="1600" b="1" dirty="0">
              <a:solidFill>
                <a:schemeClr val="tx1"/>
              </a:solidFill>
            </a:rPr>
            <a:t> </a:t>
          </a:r>
          <a:r>
            <a:rPr lang="en-US" sz="1600" b="1" dirty="0" err="1">
              <a:solidFill>
                <a:schemeClr val="tx1"/>
              </a:solidFill>
            </a:rPr>
            <a:t>ketertiban</a:t>
          </a:r>
          <a:endParaRPr lang="en-US" sz="1600" b="1" dirty="0">
            <a:solidFill>
              <a:schemeClr val="tx1"/>
            </a:solidFill>
          </a:endParaRPr>
        </a:p>
      </dgm:t>
    </dgm:pt>
    <dgm:pt modelId="{2BE9D33B-5455-41A5-8DBB-1E9637D6C413}" type="parTrans" cxnId="{A16D3D37-B731-4EEA-BB8D-78D9F2934896}">
      <dgm:prSet/>
      <dgm:spPr/>
      <dgm:t>
        <a:bodyPr/>
        <a:lstStyle/>
        <a:p>
          <a:endParaRPr lang="en-US"/>
        </a:p>
      </dgm:t>
    </dgm:pt>
    <dgm:pt modelId="{ADE5593F-93ED-4D69-B385-C2F8C4510036}" type="sibTrans" cxnId="{A16D3D37-B731-4EEA-BB8D-78D9F2934896}">
      <dgm:prSet/>
      <dgm:spPr/>
      <dgm:t>
        <a:bodyPr/>
        <a:lstStyle/>
        <a:p>
          <a:endParaRPr lang="en-US"/>
        </a:p>
      </dgm:t>
    </dgm:pt>
    <dgm:pt modelId="{357AB726-E84B-4273-ACCF-C29B72AF075D}">
      <dgm:prSet custT="1"/>
      <dgm:spPr>
        <a:solidFill>
          <a:srgbClr val="FFFF99">
            <a:alpha val="89804"/>
          </a:srgbClr>
        </a:solidFill>
      </dgm:spPr>
      <dgm:t>
        <a:bodyPr/>
        <a:lstStyle/>
        <a:p>
          <a:r>
            <a:rPr lang="fi-FI" sz="1600" b="1" dirty="0">
              <a:solidFill>
                <a:schemeClr val="tx1"/>
              </a:solidFill>
            </a:rPr>
            <a:t>Terjamin hak dan kewajiban para pihak</a:t>
          </a:r>
          <a:endParaRPr lang="en-US" sz="1600" b="1" dirty="0">
            <a:solidFill>
              <a:schemeClr val="tx1"/>
            </a:solidFill>
          </a:endParaRPr>
        </a:p>
      </dgm:t>
    </dgm:pt>
    <dgm:pt modelId="{44E5C487-B1A1-44CC-9353-414D09659999}" type="parTrans" cxnId="{D3F698E3-D679-45C5-B9B0-B43BA5E0E0B4}">
      <dgm:prSet/>
      <dgm:spPr/>
      <dgm:t>
        <a:bodyPr/>
        <a:lstStyle/>
        <a:p>
          <a:endParaRPr lang="en-US"/>
        </a:p>
      </dgm:t>
    </dgm:pt>
    <dgm:pt modelId="{CD187764-E8C1-46F0-AC11-4072D3BE6A05}" type="sibTrans" cxnId="{D3F698E3-D679-45C5-B9B0-B43BA5E0E0B4}">
      <dgm:prSet/>
      <dgm:spPr/>
      <dgm:t>
        <a:bodyPr/>
        <a:lstStyle/>
        <a:p>
          <a:endParaRPr lang="en-US"/>
        </a:p>
      </dgm:t>
    </dgm:pt>
    <dgm:pt modelId="{4DE384D1-5639-4DC1-ADDE-67AD5BB568AB}">
      <dgm:prSet custT="1"/>
      <dgm:spPr>
        <a:solidFill>
          <a:srgbClr val="FFFF99">
            <a:alpha val="89804"/>
          </a:srgbClr>
        </a:solidFill>
      </dgm:spPr>
      <dgm:t>
        <a:bodyPr/>
        <a:lstStyle/>
        <a:p>
          <a:r>
            <a:rPr lang="en-US" sz="1600" b="1" dirty="0" err="1">
              <a:solidFill>
                <a:schemeClr val="tx1"/>
              </a:solidFill>
            </a:rPr>
            <a:t>Menghindarkan</a:t>
          </a:r>
          <a:r>
            <a:rPr lang="en-US" sz="1600" b="1" dirty="0">
              <a:solidFill>
                <a:schemeClr val="tx1"/>
              </a:solidFill>
            </a:rPr>
            <a:t> </a:t>
          </a:r>
          <a:r>
            <a:rPr lang="en-US" sz="1600" b="1" dirty="0" err="1">
              <a:solidFill>
                <a:schemeClr val="tx1"/>
              </a:solidFill>
            </a:rPr>
            <a:t>terjadinya</a:t>
          </a:r>
          <a:r>
            <a:rPr lang="en-US" sz="1600" b="1" dirty="0">
              <a:solidFill>
                <a:schemeClr val="tx1"/>
              </a:solidFill>
            </a:rPr>
            <a:t> </a:t>
          </a:r>
          <a:r>
            <a:rPr lang="en-US" sz="1600" b="1" dirty="0" err="1">
              <a:solidFill>
                <a:schemeClr val="tx1"/>
              </a:solidFill>
            </a:rPr>
            <a:t>sengketa</a:t>
          </a:r>
          <a:r>
            <a:rPr lang="en-US" sz="1600" b="1" dirty="0">
              <a:solidFill>
                <a:schemeClr val="tx1"/>
              </a:solidFill>
            </a:rPr>
            <a:t> </a:t>
          </a:r>
          <a:r>
            <a:rPr lang="en-US" sz="1600" b="1" dirty="0" err="1">
              <a:solidFill>
                <a:schemeClr val="tx1"/>
              </a:solidFill>
            </a:rPr>
            <a:t>hukum</a:t>
          </a:r>
          <a:endParaRPr lang="en-US" sz="1600" b="1" dirty="0">
            <a:solidFill>
              <a:schemeClr val="tx1"/>
            </a:solidFill>
          </a:endParaRPr>
        </a:p>
      </dgm:t>
    </dgm:pt>
    <dgm:pt modelId="{5BEA21EA-E408-44CB-ADEE-255C8BBC5A6A}" type="parTrans" cxnId="{AB3C9CFD-06EA-407F-A6F5-7CF46AB77595}">
      <dgm:prSet/>
      <dgm:spPr/>
      <dgm:t>
        <a:bodyPr/>
        <a:lstStyle/>
        <a:p>
          <a:endParaRPr lang="en-US"/>
        </a:p>
      </dgm:t>
    </dgm:pt>
    <dgm:pt modelId="{666E25FE-2445-4041-8381-C057CBA5978C}" type="sibTrans" cxnId="{AB3C9CFD-06EA-407F-A6F5-7CF46AB77595}">
      <dgm:prSet/>
      <dgm:spPr/>
      <dgm:t>
        <a:bodyPr/>
        <a:lstStyle/>
        <a:p>
          <a:endParaRPr lang="en-US"/>
        </a:p>
      </dgm:t>
    </dgm:pt>
    <dgm:pt modelId="{648EC884-11ED-4E41-A403-14F18975C76F}">
      <dgm:prSet custT="1"/>
      <dgm:spPr>
        <a:solidFill>
          <a:srgbClr val="FFFF99">
            <a:alpha val="89804"/>
          </a:srgbClr>
        </a:solidFill>
      </dgm:spPr>
      <dgm:t>
        <a:bodyPr/>
        <a:lstStyle/>
        <a:p>
          <a:r>
            <a:rPr lang="nn-NO" sz="1600" b="1" dirty="0">
              <a:solidFill>
                <a:schemeClr val="tx1"/>
              </a:solidFill>
            </a:rPr>
            <a:t>Bisnis dan keuangan yang semakin berkembang</a:t>
          </a:r>
          <a:endParaRPr lang="en-US" sz="1600" b="1" dirty="0">
            <a:solidFill>
              <a:schemeClr val="tx1"/>
            </a:solidFill>
          </a:endParaRPr>
        </a:p>
      </dgm:t>
    </dgm:pt>
    <dgm:pt modelId="{0BF82B7D-631C-413D-B3A5-8392E4D1F9D2}" type="parTrans" cxnId="{8E12375E-EC93-4A9C-A821-1E56AFD8845E}">
      <dgm:prSet/>
      <dgm:spPr/>
      <dgm:t>
        <a:bodyPr/>
        <a:lstStyle/>
        <a:p>
          <a:endParaRPr lang="en-US"/>
        </a:p>
      </dgm:t>
    </dgm:pt>
    <dgm:pt modelId="{111C8EEA-81E9-4F15-A027-8EF1F72FF5DD}" type="sibTrans" cxnId="{8E12375E-EC93-4A9C-A821-1E56AFD8845E}">
      <dgm:prSet/>
      <dgm:spPr/>
      <dgm:t>
        <a:bodyPr/>
        <a:lstStyle/>
        <a:p>
          <a:endParaRPr lang="en-US"/>
        </a:p>
      </dgm:t>
    </dgm:pt>
    <dgm:pt modelId="{63D4C2CC-D6D0-4184-A5DE-13EB118EBF70}" type="pres">
      <dgm:prSet presAssocID="{517A4175-D4DC-4416-8FDF-72C80BBBFEFD}" presName="compositeShape" presStyleCnt="0">
        <dgm:presLayoutVars>
          <dgm:dir/>
          <dgm:resizeHandles/>
        </dgm:presLayoutVars>
      </dgm:prSet>
      <dgm:spPr/>
    </dgm:pt>
    <dgm:pt modelId="{9614B7A3-922C-4F74-8128-8D200D9716DE}" type="pres">
      <dgm:prSet presAssocID="{517A4175-D4DC-4416-8FDF-72C80BBBFEFD}" presName="pyramid" presStyleLbl="node1" presStyleIdx="0" presStyleCnt="1"/>
      <dgm:spPr>
        <a:solidFill>
          <a:srgbClr val="E806D2"/>
        </a:solidFill>
      </dgm:spPr>
    </dgm:pt>
    <dgm:pt modelId="{43564692-A9D7-4AF9-9EF7-5DD8042282C9}" type="pres">
      <dgm:prSet presAssocID="{517A4175-D4DC-4416-8FDF-72C80BBBFEFD}" presName="theList" presStyleCnt="0"/>
      <dgm:spPr/>
    </dgm:pt>
    <dgm:pt modelId="{3F620159-7BB3-450F-A10F-76B18D1BA944}" type="pres">
      <dgm:prSet presAssocID="{E379A748-44ED-4237-935C-8B0C591CE68D}" presName="aNode" presStyleLbl="fgAcc1" presStyleIdx="0" presStyleCnt="4" custScaleX="269735">
        <dgm:presLayoutVars>
          <dgm:bulletEnabled val="1"/>
        </dgm:presLayoutVars>
      </dgm:prSet>
      <dgm:spPr/>
    </dgm:pt>
    <dgm:pt modelId="{7E431AE9-8573-4350-A623-17815EFDAA59}" type="pres">
      <dgm:prSet presAssocID="{E379A748-44ED-4237-935C-8B0C591CE68D}" presName="aSpace" presStyleCnt="0"/>
      <dgm:spPr/>
    </dgm:pt>
    <dgm:pt modelId="{99E189A6-8C30-43C9-BE4C-44C31EADA076}" type="pres">
      <dgm:prSet presAssocID="{357AB726-E84B-4273-ACCF-C29B72AF075D}" presName="aNode" presStyleLbl="fgAcc1" presStyleIdx="1" presStyleCnt="4" custScaleX="166756">
        <dgm:presLayoutVars>
          <dgm:bulletEnabled val="1"/>
        </dgm:presLayoutVars>
      </dgm:prSet>
      <dgm:spPr/>
    </dgm:pt>
    <dgm:pt modelId="{48CA0311-D16B-4247-8B58-05286C17B766}" type="pres">
      <dgm:prSet presAssocID="{357AB726-E84B-4273-ACCF-C29B72AF075D}" presName="aSpace" presStyleCnt="0"/>
      <dgm:spPr/>
    </dgm:pt>
    <dgm:pt modelId="{AA1157C3-1AAF-4E7F-B75E-3245C7AB14B5}" type="pres">
      <dgm:prSet presAssocID="{4DE384D1-5639-4DC1-ADDE-67AD5BB568AB}" presName="aNode" presStyleLbl="fgAcc1" presStyleIdx="2" presStyleCnt="4" custScaleX="177103">
        <dgm:presLayoutVars>
          <dgm:bulletEnabled val="1"/>
        </dgm:presLayoutVars>
      </dgm:prSet>
      <dgm:spPr/>
    </dgm:pt>
    <dgm:pt modelId="{F410A4F7-E6C7-4160-9DB8-4563A7427A68}" type="pres">
      <dgm:prSet presAssocID="{4DE384D1-5639-4DC1-ADDE-67AD5BB568AB}" presName="aSpace" presStyleCnt="0"/>
      <dgm:spPr/>
    </dgm:pt>
    <dgm:pt modelId="{29EE2A7B-F3EE-43F2-8DF8-EBC55FEC22E2}" type="pres">
      <dgm:prSet presAssocID="{648EC884-11ED-4E41-A403-14F18975C76F}" presName="aNode" presStyleLbl="fgAcc1" presStyleIdx="3" presStyleCnt="4" custScaleX="175269">
        <dgm:presLayoutVars>
          <dgm:bulletEnabled val="1"/>
        </dgm:presLayoutVars>
      </dgm:prSet>
      <dgm:spPr/>
    </dgm:pt>
    <dgm:pt modelId="{B3074988-D683-450F-B517-5550F699AE63}" type="pres">
      <dgm:prSet presAssocID="{648EC884-11ED-4E41-A403-14F18975C76F}" presName="aSpace" presStyleCnt="0"/>
      <dgm:spPr/>
    </dgm:pt>
  </dgm:ptLst>
  <dgm:cxnLst>
    <dgm:cxn modelId="{A16D3D37-B731-4EEA-BB8D-78D9F2934896}" srcId="{517A4175-D4DC-4416-8FDF-72C80BBBFEFD}" destId="{E379A748-44ED-4237-935C-8B0C591CE68D}" srcOrd="0" destOrd="0" parTransId="{2BE9D33B-5455-41A5-8DBB-1E9637D6C413}" sibTransId="{ADE5593F-93ED-4D69-B385-C2F8C4510036}"/>
    <dgm:cxn modelId="{8E12375E-EC93-4A9C-A821-1E56AFD8845E}" srcId="{517A4175-D4DC-4416-8FDF-72C80BBBFEFD}" destId="{648EC884-11ED-4E41-A403-14F18975C76F}" srcOrd="3" destOrd="0" parTransId="{0BF82B7D-631C-413D-B3A5-8392E4D1F9D2}" sibTransId="{111C8EEA-81E9-4F15-A027-8EF1F72FF5DD}"/>
    <dgm:cxn modelId="{B3BF8366-8D02-4C9F-8315-B16D7E57D58F}" type="presOf" srcId="{517A4175-D4DC-4416-8FDF-72C80BBBFEFD}" destId="{63D4C2CC-D6D0-4184-A5DE-13EB118EBF70}" srcOrd="0" destOrd="0" presId="urn:microsoft.com/office/officeart/2005/8/layout/pyramid2"/>
    <dgm:cxn modelId="{9BB7EC6D-75CC-4752-9714-746CC062587C}" type="presOf" srcId="{648EC884-11ED-4E41-A403-14F18975C76F}" destId="{29EE2A7B-F3EE-43F2-8DF8-EBC55FEC22E2}" srcOrd="0" destOrd="0" presId="urn:microsoft.com/office/officeart/2005/8/layout/pyramid2"/>
    <dgm:cxn modelId="{BE920278-7B7E-4BF4-917C-5806554BAE46}" type="presOf" srcId="{4DE384D1-5639-4DC1-ADDE-67AD5BB568AB}" destId="{AA1157C3-1AAF-4E7F-B75E-3245C7AB14B5}" srcOrd="0" destOrd="0" presId="urn:microsoft.com/office/officeart/2005/8/layout/pyramid2"/>
    <dgm:cxn modelId="{163F22AD-0815-4B2F-AB5B-FFE0C3032A6E}" type="presOf" srcId="{E379A748-44ED-4237-935C-8B0C591CE68D}" destId="{3F620159-7BB3-450F-A10F-76B18D1BA944}" srcOrd="0" destOrd="0" presId="urn:microsoft.com/office/officeart/2005/8/layout/pyramid2"/>
    <dgm:cxn modelId="{D3F698E3-D679-45C5-B9B0-B43BA5E0E0B4}" srcId="{517A4175-D4DC-4416-8FDF-72C80BBBFEFD}" destId="{357AB726-E84B-4273-ACCF-C29B72AF075D}" srcOrd="1" destOrd="0" parTransId="{44E5C487-B1A1-44CC-9353-414D09659999}" sibTransId="{CD187764-E8C1-46F0-AC11-4072D3BE6A05}"/>
    <dgm:cxn modelId="{577D00E4-C09D-4741-9D4E-09A7FF6B389E}" type="presOf" srcId="{357AB726-E84B-4273-ACCF-C29B72AF075D}" destId="{99E189A6-8C30-43C9-BE4C-44C31EADA076}" srcOrd="0" destOrd="0" presId="urn:microsoft.com/office/officeart/2005/8/layout/pyramid2"/>
    <dgm:cxn modelId="{AB3C9CFD-06EA-407F-A6F5-7CF46AB77595}" srcId="{517A4175-D4DC-4416-8FDF-72C80BBBFEFD}" destId="{4DE384D1-5639-4DC1-ADDE-67AD5BB568AB}" srcOrd="2" destOrd="0" parTransId="{5BEA21EA-E408-44CB-ADEE-255C8BBC5A6A}" sibTransId="{666E25FE-2445-4041-8381-C057CBA5978C}"/>
    <dgm:cxn modelId="{BD2D7FBF-341D-4B5F-AD00-81B2B525829A}" type="presParOf" srcId="{63D4C2CC-D6D0-4184-A5DE-13EB118EBF70}" destId="{9614B7A3-922C-4F74-8128-8D200D9716DE}" srcOrd="0" destOrd="0" presId="urn:microsoft.com/office/officeart/2005/8/layout/pyramid2"/>
    <dgm:cxn modelId="{B11E0D3D-EF9B-4C7A-9168-A85CB038150E}" type="presParOf" srcId="{63D4C2CC-D6D0-4184-A5DE-13EB118EBF70}" destId="{43564692-A9D7-4AF9-9EF7-5DD8042282C9}" srcOrd="1" destOrd="0" presId="urn:microsoft.com/office/officeart/2005/8/layout/pyramid2"/>
    <dgm:cxn modelId="{7A33CABE-EDF5-45E8-870F-AF72189D4C94}" type="presParOf" srcId="{43564692-A9D7-4AF9-9EF7-5DD8042282C9}" destId="{3F620159-7BB3-450F-A10F-76B18D1BA944}" srcOrd="0" destOrd="0" presId="urn:microsoft.com/office/officeart/2005/8/layout/pyramid2"/>
    <dgm:cxn modelId="{6A454B65-6E65-4898-8227-34D98FFE47A8}" type="presParOf" srcId="{43564692-A9D7-4AF9-9EF7-5DD8042282C9}" destId="{7E431AE9-8573-4350-A623-17815EFDAA59}" srcOrd="1" destOrd="0" presId="urn:microsoft.com/office/officeart/2005/8/layout/pyramid2"/>
    <dgm:cxn modelId="{5F189B54-064A-46AA-B2B3-95AC30FF2445}" type="presParOf" srcId="{43564692-A9D7-4AF9-9EF7-5DD8042282C9}" destId="{99E189A6-8C30-43C9-BE4C-44C31EADA076}" srcOrd="2" destOrd="0" presId="urn:microsoft.com/office/officeart/2005/8/layout/pyramid2"/>
    <dgm:cxn modelId="{F935AE87-4D1C-405E-B218-BA8947193E48}" type="presParOf" srcId="{43564692-A9D7-4AF9-9EF7-5DD8042282C9}" destId="{48CA0311-D16B-4247-8B58-05286C17B766}" srcOrd="3" destOrd="0" presId="urn:microsoft.com/office/officeart/2005/8/layout/pyramid2"/>
    <dgm:cxn modelId="{73201E6E-4FEE-48DE-8AD2-7C612F3515F9}" type="presParOf" srcId="{43564692-A9D7-4AF9-9EF7-5DD8042282C9}" destId="{AA1157C3-1AAF-4E7F-B75E-3245C7AB14B5}" srcOrd="4" destOrd="0" presId="urn:microsoft.com/office/officeart/2005/8/layout/pyramid2"/>
    <dgm:cxn modelId="{6A7BA5F8-89A0-4181-AFE3-FE14419B03C6}" type="presParOf" srcId="{43564692-A9D7-4AF9-9EF7-5DD8042282C9}" destId="{F410A4F7-E6C7-4160-9DB8-4563A7427A68}" srcOrd="5" destOrd="0" presId="urn:microsoft.com/office/officeart/2005/8/layout/pyramid2"/>
    <dgm:cxn modelId="{5EF3D517-3F3E-45AA-8422-B4018E795FDD}" type="presParOf" srcId="{43564692-A9D7-4AF9-9EF7-5DD8042282C9}" destId="{29EE2A7B-F3EE-43F2-8DF8-EBC55FEC22E2}" srcOrd="6" destOrd="0" presId="urn:microsoft.com/office/officeart/2005/8/layout/pyramid2"/>
    <dgm:cxn modelId="{5222D2B2-D82C-479F-AA6E-87E02C3D9C25}" type="presParOf" srcId="{43564692-A9D7-4AF9-9EF7-5DD8042282C9}" destId="{B3074988-D683-450F-B517-5550F699AE63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99C4A23-3CCB-446C-A091-8957CDB63C09}" type="doc">
      <dgm:prSet loTypeId="urn:diagrams.loki3.com/VaryingWidthList" loCatId="list" qsTypeId="urn:microsoft.com/office/officeart/2005/8/quickstyle/simple1" qsCatId="simple" csTypeId="urn:microsoft.com/office/officeart/2005/8/colors/accent1_2" csCatId="accent1" phldr="1"/>
      <dgm:spPr/>
    </dgm:pt>
    <dgm:pt modelId="{869DC791-F01B-41F9-9E5C-2C1D99F27360}">
      <dgm:prSet phldrT="[Text]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en-US" dirty="0" err="1">
              <a:solidFill>
                <a:schemeClr val="tx1"/>
              </a:solidFill>
            </a:rPr>
            <a:t>Tidak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adanya</a:t>
          </a:r>
          <a:r>
            <a:rPr lang="en-US" dirty="0">
              <a:solidFill>
                <a:schemeClr val="tx1"/>
              </a:solidFill>
            </a:rPr>
            <a:t> Lembaga/professional </a:t>
          </a:r>
          <a:r>
            <a:rPr lang="en-US" dirty="0" err="1">
              <a:solidFill>
                <a:schemeClr val="tx1"/>
              </a:solidFill>
            </a:rPr>
            <a:t>Penilai</a:t>
          </a:r>
          <a:r>
            <a:rPr lang="en-US" dirty="0">
              <a:solidFill>
                <a:schemeClr val="tx1"/>
              </a:solidFill>
            </a:rPr>
            <a:t> KI </a:t>
          </a:r>
          <a:r>
            <a:rPr lang="en-US" dirty="0" err="1">
              <a:solidFill>
                <a:schemeClr val="tx1"/>
              </a:solidFill>
            </a:rPr>
            <a:t>menyebabkan</a:t>
          </a:r>
          <a:r>
            <a:rPr lang="en-US" dirty="0">
              <a:solidFill>
                <a:schemeClr val="tx1"/>
              </a:solidFill>
            </a:rPr>
            <a:t> bank </a:t>
          </a:r>
          <a:r>
            <a:rPr lang="en-US" dirty="0" err="1">
              <a:solidFill>
                <a:schemeClr val="tx1"/>
              </a:solidFill>
            </a:rPr>
            <a:t>sulit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menentukan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rasio</a:t>
          </a:r>
          <a:r>
            <a:rPr lang="en-US" dirty="0">
              <a:solidFill>
                <a:schemeClr val="tx1"/>
              </a:solidFill>
            </a:rPr>
            <a:t> utang dan </a:t>
          </a:r>
          <a:r>
            <a:rPr lang="en-US" dirty="0" err="1">
              <a:solidFill>
                <a:schemeClr val="tx1"/>
              </a:solidFill>
            </a:rPr>
            <a:t>jaminan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untuk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menentukan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pembiayaan</a:t>
          </a:r>
          <a:r>
            <a:rPr lang="en-US" dirty="0">
              <a:solidFill>
                <a:schemeClr val="tx1"/>
              </a:solidFill>
            </a:rPr>
            <a:t> yang </a:t>
          </a:r>
          <a:r>
            <a:rPr lang="en-US" dirty="0" err="1">
              <a:solidFill>
                <a:schemeClr val="tx1"/>
              </a:solidFill>
            </a:rPr>
            <a:t>dapat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disetujui</a:t>
          </a:r>
          <a:endParaRPr lang="en-US" dirty="0">
            <a:solidFill>
              <a:schemeClr val="tx1"/>
            </a:solidFill>
          </a:endParaRPr>
        </a:p>
      </dgm:t>
    </dgm:pt>
    <dgm:pt modelId="{98A1F5C6-41D9-4389-851F-926634DFBBCC}" type="parTrans" cxnId="{0FC0A879-A0E5-45A3-BF8E-99751AD6FCEE}">
      <dgm:prSet/>
      <dgm:spPr/>
      <dgm:t>
        <a:bodyPr/>
        <a:lstStyle/>
        <a:p>
          <a:endParaRPr lang="en-US"/>
        </a:p>
      </dgm:t>
    </dgm:pt>
    <dgm:pt modelId="{344044C0-2E63-44D3-9DD2-FB126EDA2029}" type="sibTrans" cxnId="{0FC0A879-A0E5-45A3-BF8E-99751AD6FCEE}">
      <dgm:prSet/>
      <dgm:spPr/>
      <dgm:t>
        <a:bodyPr/>
        <a:lstStyle/>
        <a:p>
          <a:endParaRPr lang="en-US"/>
        </a:p>
      </dgm:t>
    </dgm:pt>
    <dgm:pt modelId="{627E448D-0839-46B1-AA58-B43D8149A1EC}">
      <dgm:prSet/>
      <dgm:spPr>
        <a:solidFill>
          <a:srgbClr val="CFA11F"/>
        </a:solidFill>
      </dgm:spPr>
      <dgm:t>
        <a:bodyPr/>
        <a:lstStyle/>
        <a:p>
          <a:r>
            <a:rPr lang="en-US" dirty="0"/>
            <a:t>Peran </a:t>
          </a:r>
          <a:r>
            <a:rPr lang="en-US" dirty="0" err="1"/>
            <a:t>Ditjen</a:t>
          </a:r>
          <a:r>
            <a:rPr lang="en-US" dirty="0"/>
            <a:t> KI </a:t>
          </a:r>
          <a:r>
            <a:rPr lang="en-US" dirty="0" err="1"/>
            <a:t>atau</a:t>
          </a:r>
          <a:r>
            <a:rPr lang="en-US" dirty="0"/>
            <a:t> </a:t>
          </a:r>
          <a:r>
            <a:rPr lang="en-US" dirty="0" err="1"/>
            <a:t>OJK</a:t>
          </a:r>
          <a:r>
            <a:rPr lang="en-US" dirty="0"/>
            <a:t> </a:t>
          </a:r>
          <a:r>
            <a:rPr lang="en-US" dirty="0" err="1"/>
            <a:t>untuk</a:t>
          </a:r>
          <a:r>
            <a:rPr lang="en-US" dirty="0"/>
            <a:t> </a:t>
          </a:r>
          <a:r>
            <a:rPr lang="en-US" dirty="0" err="1"/>
            <a:t>menyediakan</a:t>
          </a:r>
          <a:r>
            <a:rPr lang="en-US" dirty="0"/>
            <a:t> </a:t>
          </a:r>
          <a:r>
            <a:rPr lang="en-US" dirty="0" err="1"/>
            <a:t>lembaga</a:t>
          </a:r>
          <a:r>
            <a:rPr lang="en-US" dirty="0"/>
            <a:t> </a:t>
          </a:r>
          <a:r>
            <a:rPr lang="en-US" dirty="0" err="1"/>
            <a:t>penilai</a:t>
          </a:r>
          <a:r>
            <a:rPr lang="en-US" dirty="0"/>
            <a:t> KI</a:t>
          </a:r>
        </a:p>
      </dgm:t>
    </dgm:pt>
    <dgm:pt modelId="{DC2341B2-21B0-4551-B23F-4BAF7E665DFC}" type="parTrans" cxnId="{A8E8571F-F40D-4DE5-BA0A-4E9197DA3C4E}">
      <dgm:prSet/>
      <dgm:spPr/>
      <dgm:t>
        <a:bodyPr/>
        <a:lstStyle/>
        <a:p>
          <a:endParaRPr lang="en-US"/>
        </a:p>
      </dgm:t>
    </dgm:pt>
    <dgm:pt modelId="{6BA57A1A-1C08-465D-A35C-FE9293947212}" type="sibTrans" cxnId="{A8E8571F-F40D-4DE5-BA0A-4E9197DA3C4E}">
      <dgm:prSet/>
      <dgm:spPr/>
      <dgm:t>
        <a:bodyPr/>
        <a:lstStyle/>
        <a:p>
          <a:endParaRPr lang="en-US"/>
        </a:p>
      </dgm:t>
    </dgm:pt>
    <dgm:pt modelId="{41725DFF-1E91-497E-9E53-ACE751022795}" type="pres">
      <dgm:prSet presAssocID="{899C4A23-3CCB-446C-A091-8957CDB63C09}" presName="Name0" presStyleCnt="0">
        <dgm:presLayoutVars>
          <dgm:resizeHandles/>
        </dgm:presLayoutVars>
      </dgm:prSet>
      <dgm:spPr/>
    </dgm:pt>
    <dgm:pt modelId="{EC51A965-4AEC-4F8D-BC8E-BF4DF19C67AA}" type="pres">
      <dgm:prSet presAssocID="{869DC791-F01B-41F9-9E5C-2C1D99F27360}" presName="text" presStyleLbl="node1" presStyleIdx="0" presStyleCnt="2">
        <dgm:presLayoutVars>
          <dgm:bulletEnabled val="1"/>
        </dgm:presLayoutVars>
      </dgm:prSet>
      <dgm:spPr/>
    </dgm:pt>
    <dgm:pt modelId="{37846481-53A4-422A-AC20-05A09E42E336}" type="pres">
      <dgm:prSet presAssocID="{344044C0-2E63-44D3-9DD2-FB126EDA2029}" presName="space" presStyleCnt="0"/>
      <dgm:spPr/>
    </dgm:pt>
    <dgm:pt modelId="{C8158E2A-8445-4A09-B265-A0E568BE9BA1}" type="pres">
      <dgm:prSet presAssocID="{627E448D-0839-46B1-AA58-B43D8149A1EC}" presName="text" presStyleLbl="node1" presStyleIdx="1" presStyleCnt="2">
        <dgm:presLayoutVars>
          <dgm:bulletEnabled val="1"/>
        </dgm:presLayoutVars>
      </dgm:prSet>
      <dgm:spPr/>
    </dgm:pt>
  </dgm:ptLst>
  <dgm:cxnLst>
    <dgm:cxn modelId="{1C602E1B-E41A-4A9A-B566-774F7D727B86}" type="presOf" srcId="{627E448D-0839-46B1-AA58-B43D8149A1EC}" destId="{C8158E2A-8445-4A09-B265-A0E568BE9BA1}" srcOrd="0" destOrd="0" presId="urn:diagrams.loki3.com/VaryingWidthList"/>
    <dgm:cxn modelId="{A8E8571F-F40D-4DE5-BA0A-4E9197DA3C4E}" srcId="{899C4A23-3CCB-446C-A091-8957CDB63C09}" destId="{627E448D-0839-46B1-AA58-B43D8149A1EC}" srcOrd="1" destOrd="0" parTransId="{DC2341B2-21B0-4551-B23F-4BAF7E665DFC}" sibTransId="{6BA57A1A-1C08-465D-A35C-FE9293947212}"/>
    <dgm:cxn modelId="{10549052-02CA-4B4B-95EF-32E0871CE20A}" type="presOf" srcId="{869DC791-F01B-41F9-9E5C-2C1D99F27360}" destId="{EC51A965-4AEC-4F8D-BC8E-BF4DF19C67AA}" srcOrd="0" destOrd="0" presId="urn:diagrams.loki3.com/VaryingWidthList"/>
    <dgm:cxn modelId="{0FC0A879-A0E5-45A3-BF8E-99751AD6FCEE}" srcId="{899C4A23-3CCB-446C-A091-8957CDB63C09}" destId="{869DC791-F01B-41F9-9E5C-2C1D99F27360}" srcOrd="0" destOrd="0" parTransId="{98A1F5C6-41D9-4389-851F-926634DFBBCC}" sibTransId="{344044C0-2E63-44D3-9DD2-FB126EDA2029}"/>
    <dgm:cxn modelId="{DE6563D9-53B6-4AC6-82E4-BB2015E2F0CA}" type="presOf" srcId="{899C4A23-3CCB-446C-A091-8957CDB63C09}" destId="{41725DFF-1E91-497E-9E53-ACE751022795}" srcOrd="0" destOrd="0" presId="urn:diagrams.loki3.com/VaryingWidthList"/>
    <dgm:cxn modelId="{E58A34F2-26A9-411C-BBB1-D481ABC98311}" type="presParOf" srcId="{41725DFF-1E91-497E-9E53-ACE751022795}" destId="{EC51A965-4AEC-4F8D-BC8E-BF4DF19C67AA}" srcOrd="0" destOrd="0" presId="urn:diagrams.loki3.com/VaryingWidthList"/>
    <dgm:cxn modelId="{4C850819-C818-4F1C-9A4A-BF0490911EE8}" type="presParOf" srcId="{41725DFF-1E91-497E-9E53-ACE751022795}" destId="{37846481-53A4-422A-AC20-05A09E42E336}" srcOrd="1" destOrd="0" presId="urn:diagrams.loki3.com/VaryingWidthList"/>
    <dgm:cxn modelId="{71CAC476-BF98-4277-A15F-83CAFC49260C}" type="presParOf" srcId="{41725DFF-1E91-497E-9E53-ACE751022795}" destId="{C8158E2A-8445-4A09-B265-A0E568BE9BA1}" srcOrd="2" destOrd="0" presId="urn:diagrams.loki3.com/VaryingWidth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DB3F42-4958-467B-9CF9-BE262DCC19DA}">
      <dsp:nvSpPr>
        <dsp:cNvPr id="0" name=""/>
        <dsp:cNvSpPr/>
      </dsp:nvSpPr>
      <dsp:spPr>
        <a:xfrm>
          <a:off x="4870876" y="2287460"/>
          <a:ext cx="124652" cy="1246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67B619-A940-45BC-86F1-FD99FD2ED2AE}">
      <dsp:nvSpPr>
        <dsp:cNvPr id="0" name=""/>
        <dsp:cNvSpPr/>
      </dsp:nvSpPr>
      <dsp:spPr>
        <a:xfrm>
          <a:off x="4761680" y="2462451"/>
          <a:ext cx="124652" cy="1246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F5EC44-55FE-46D5-A1CD-417E134EB5D7}">
      <dsp:nvSpPr>
        <dsp:cNvPr id="0" name=""/>
        <dsp:cNvSpPr/>
      </dsp:nvSpPr>
      <dsp:spPr>
        <a:xfrm>
          <a:off x="4631543" y="2613956"/>
          <a:ext cx="124652" cy="1246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F1967B-9135-4DAF-AC5D-68CF87DDDE40}">
      <dsp:nvSpPr>
        <dsp:cNvPr id="0" name=""/>
        <dsp:cNvSpPr/>
      </dsp:nvSpPr>
      <dsp:spPr>
        <a:xfrm>
          <a:off x="4787109" y="526300"/>
          <a:ext cx="124652" cy="1246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F4B2E6-3B35-4139-BD5A-B29A9B31C624}">
      <dsp:nvSpPr>
        <dsp:cNvPr id="0" name=""/>
        <dsp:cNvSpPr/>
      </dsp:nvSpPr>
      <dsp:spPr>
        <a:xfrm>
          <a:off x="4953645" y="427061"/>
          <a:ext cx="124652" cy="1246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4824F8-AE61-45A3-A692-5AE1FE062A6C}">
      <dsp:nvSpPr>
        <dsp:cNvPr id="0" name=""/>
        <dsp:cNvSpPr/>
      </dsp:nvSpPr>
      <dsp:spPr>
        <a:xfrm>
          <a:off x="5119682" y="327822"/>
          <a:ext cx="124652" cy="1246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64D8F6-9651-41B1-94BA-B2C1526DFF9E}">
      <dsp:nvSpPr>
        <dsp:cNvPr id="0" name=""/>
        <dsp:cNvSpPr/>
      </dsp:nvSpPr>
      <dsp:spPr>
        <a:xfrm>
          <a:off x="5285719" y="427061"/>
          <a:ext cx="124652" cy="1246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DEE58E-67AF-4653-9552-55B94D52EA6B}">
      <dsp:nvSpPr>
        <dsp:cNvPr id="0" name=""/>
        <dsp:cNvSpPr/>
      </dsp:nvSpPr>
      <dsp:spPr>
        <a:xfrm>
          <a:off x="5452254" y="526300"/>
          <a:ext cx="124652" cy="1246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2AE0CC-8730-49DE-8C8C-C2AD872B2E7D}">
      <dsp:nvSpPr>
        <dsp:cNvPr id="0" name=""/>
        <dsp:cNvSpPr/>
      </dsp:nvSpPr>
      <dsp:spPr>
        <a:xfrm>
          <a:off x="5119682" y="537216"/>
          <a:ext cx="124652" cy="1246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10D1AF-9A20-4E13-834E-E153E9C11144}">
      <dsp:nvSpPr>
        <dsp:cNvPr id="0" name=""/>
        <dsp:cNvSpPr/>
      </dsp:nvSpPr>
      <dsp:spPr>
        <a:xfrm>
          <a:off x="5119682" y="746610"/>
          <a:ext cx="124652" cy="1246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765F90-383E-4B90-9054-1DCC193C4222}">
      <dsp:nvSpPr>
        <dsp:cNvPr id="0" name=""/>
        <dsp:cNvSpPr/>
      </dsp:nvSpPr>
      <dsp:spPr>
        <a:xfrm>
          <a:off x="4105510" y="3069268"/>
          <a:ext cx="2688502" cy="72113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9066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 err="1"/>
            <a:t>hak</a:t>
          </a:r>
          <a:r>
            <a:rPr lang="en-US" sz="1300" kern="1200" dirty="0"/>
            <a:t> </a:t>
          </a:r>
          <a:r>
            <a:rPr lang="en-US" sz="1300" kern="1200" dirty="0" err="1"/>
            <a:t>kebendaan</a:t>
          </a:r>
          <a:r>
            <a:rPr lang="en-US" sz="1300" kern="1200" dirty="0"/>
            <a:t> yang </a:t>
          </a:r>
          <a:r>
            <a:rPr lang="en-US" sz="1300" kern="1200" dirty="0" err="1"/>
            <a:t>memberikan</a:t>
          </a:r>
          <a:r>
            <a:rPr lang="en-US" sz="1300" kern="1200" dirty="0"/>
            <a:t> </a:t>
          </a:r>
          <a:r>
            <a:rPr lang="en-US" sz="1300" kern="1200" dirty="0" err="1"/>
            <a:t>kenikmatan</a:t>
          </a:r>
          <a:endParaRPr lang="en-US" sz="1300" kern="1200" dirty="0"/>
        </a:p>
      </dsp:txBody>
      <dsp:txXfrm>
        <a:off x="4140713" y="3104471"/>
        <a:ext cx="2618096" cy="650730"/>
      </dsp:txXfrm>
    </dsp:sp>
    <dsp:sp modelId="{3902BB6E-A73B-4079-B06E-8AB427933648}">
      <dsp:nvSpPr>
        <dsp:cNvPr id="0" name=""/>
        <dsp:cNvSpPr/>
      </dsp:nvSpPr>
      <dsp:spPr>
        <a:xfrm>
          <a:off x="3360089" y="2362687"/>
          <a:ext cx="1246523" cy="1246440"/>
        </a:xfrm>
        <a:prstGeom prst="ellipse">
          <a:avLst/>
        </a:prstGeom>
        <a:blipFill>
          <a:blip xmlns:r="http://schemas.openxmlformats.org/officeDocument/2006/relationships" r:embed="rId1"/>
          <a:srcRect/>
          <a:stretch>
            <a:fillRect l="-39000" r="-39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944F84-8564-472F-8290-B72DCCE0F691}">
      <dsp:nvSpPr>
        <dsp:cNvPr id="0" name=""/>
        <dsp:cNvSpPr/>
      </dsp:nvSpPr>
      <dsp:spPr>
        <a:xfrm>
          <a:off x="5241841" y="1658752"/>
          <a:ext cx="2688502" cy="72113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9066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 err="1"/>
            <a:t>hak</a:t>
          </a:r>
          <a:r>
            <a:rPr lang="en-US" sz="1300" kern="1200" dirty="0"/>
            <a:t> </a:t>
          </a:r>
          <a:r>
            <a:rPr lang="en-US" sz="1300" kern="1200" dirty="0" err="1"/>
            <a:t>kebendaan</a:t>
          </a:r>
          <a:r>
            <a:rPr lang="en-US" sz="1300" kern="1200" dirty="0"/>
            <a:t> yang </a:t>
          </a:r>
          <a:r>
            <a:rPr lang="en-US" sz="1300" kern="1200" dirty="0" err="1"/>
            <a:t>memberikan</a:t>
          </a:r>
          <a:r>
            <a:rPr lang="en-US" sz="1300" kern="1200" dirty="0"/>
            <a:t> </a:t>
          </a:r>
          <a:r>
            <a:rPr lang="en-US" sz="1300" kern="1200" dirty="0" err="1"/>
            <a:t>jaminan</a:t>
          </a:r>
          <a:r>
            <a:rPr lang="en-US" sz="1300" kern="1200" dirty="0"/>
            <a:t> </a:t>
          </a:r>
        </a:p>
      </dsp:txBody>
      <dsp:txXfrm>
        <a:off x="5277044" y="1693955"/>
        <a:ext cx="2618096" cy="650730"/>
      </dsp:txXfrm>
    </dsp:sp>
    <dsp:sp modelId="{932DDBB7-1B0B-4DE7-93EF-F4ED78929268}">
      <dsp:nvSpPr>
        <dsp:cNvPr id="0" name=""/>
        <dsp:cNvSpPr/>
      </dsp:nvSpPr>
      <dsp:spPr>
        <a:xfrm>
          <a:off x="4496420" y="952171"/>
          <a:ext cx="1246523" cy="1246440"/>
        </a:xfrm>
        <a:prstGeom prst="ellipse">
          <a:avLst/>
        </a:prstGeom>
        <a:blipFill>
          <a:blip xmlns:r="http://schemas.openxmlformats.org/officeDocument/2006/relationships" r:embed="rId2"/>
          <a:srcRect/>
          <a:stretch>
            <a:fillRect l="-39000" r="-39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BC95CF-980E-428E-B513-5AA6A0DABB72}">
      <dsp:nvSpPr>
        <dsp:cNvPr id="0" name=""/>
        <dsp:cNvSpPr/>
      </dsp:nvSpPr>
      <dsp:spPr>
        <a:xfrm>
          <a:off x="209023" y="333089"/>
          <a:ext cx="4991871" cy="155995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6613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 err="1"/>
            <a:t>Memiliki</a:t>
          </a:r>
          <a:r>
            <a:rPr lang="en-US" sz="2600" kern="1200" dirty="0"/>
            <a:t> Nilai </a:t>
          </a:r>
          <a:r>
            <a:rPr lang="en-US" sz="2600" kern="1200" dirty="0" err="1"/>
            <a:t>Ekonomis</a:t>
          </a:r>
          <a:endParaRPr lang="en-US" sz="2600" kern="1200" dirty="0"/>
        </a:p>
      </dsp:txBody>
      <dsp:txXfrm>
        <a:off x="209023" y="333089"/>
        <a:ext cx="4991871" cy="1559959"/>
      </dsp:txXfrm>
    </dsp:sp>
    <dsp:sp modelId="{D12F53F1-DF53-4568-96A4-1E30862A08BF}">
      <dsp:nvSpPr>
        <dsp:cNvPr id="0" name=""/>
        <dsp:cNvSpPr/>
      </dsp:nvSpPr>
      <dsp:spPr>
        <a:xfrm>
          <a:off x="1029" y="107762"/>
          <a:ext cx="1091971" cy="1637957"/>
        </a:xfrm>
        <a:prstGeom prst="rect">
          <a:avLst/>
        </a:prstGeom>
        <a:blipFill>
          <a:blip xmlns:r="http://schemas.openxmlformats.org/officeDocument/2006/relationships" r:embed="rId1"/>
          <a:srcRect/>
          <a:stretch>
            <a:fillRect l="-62000" r="-62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D1489B-576C-4835-9F2F-007551ECC5D6}">
      <dsp:nvSpPr>
        <dsp:cNvPr id="0" name=""/>
        <dsp:cNvSpPr/>
      </dsp:nvSpPr>
      <dsp:spPr>
        <a:xfrm>
          <a:off x="5603443" y="333089"/>
          <a:ext cx="4991871" cy="155995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6613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Terdaftar di Ditjen KI </a:t>
          </a:r>
          <a:endParaRPr lang="en-US" sz="2600" kern="1200" dirty="0"/>
        </a:p>
      </dsp:txBody>
      <dsp:txXfrm>
        <a:off x="5603443" y="333089"/>
        <a:ext cx="4991871" cy="1559959"/>
      </dsp:txXfrm>
    </dsp:sp>
    <dsp:sp modelId="{D436717C-94A7-4AA3-B0A6-11F2661E7D19}">
      <dsp:nvSpPr>
        <dsp:cNvPr id="0" name=""/>
        <dsp:cNvSpPr/>
      </dsp:nvSpPr>
      <dsp:spPr>
        <a:xfrm>
          <a:off x="5395449" y="107762"/>
          <a:ext cx="1091971" cy="1637957"/>
        </a:xfrm>
        <a:prstGeom prst="rect">
          <a:avLst/>
        </a:prstGeom>
        <a:blipFill>
          <a:blip xmlns:r="http://schemas.openxmlformats.org/officeDocument/2006/relationships" r:embed="rId2"/>
          <a:srcRect/>
          <a:stretch>
            <a:fillRect l="-49000" r="-49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15BAC8-F694-4C8A-9231-9B6608D1F7DD}">
      <dsp:nvSpPr>
        <dsp:cNvPr id="0" name=""/>
        <dsp:cNvSpPr/>
      </dsp:nvSpPr>
      <dsp:spPr>
        <a:xfrm>
          <a:off x="2906233" y="2296905"/>
          <a:ext cx="4991871" cy="155995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6613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Masih dapat masa perlindungan (belum menjadi publik domain)</a:t>
          </a:r>
          <a:endParaRPr lang="en-US" sz="2600" kern="1200" dirty="0"/>
        </a:p>
      </dsp:txBody>
      <dsp:txXfrm>
        <a:off x="2906233" y="2296905"/>
        <a:ext cx="4991871" cy="1559959"/>
      </dsp:txXfrm>
    </dsp:sp>
    <dsp:sp modelId="{E0891183-7484-4D13-96BF-E555855A5015}">
      <dsp:nvSpPr>
        <dsp:cNvPr id="0" name=""/>
        <dsp:cNvSpPr/>
      </dsp:nvSpPr>
      <dsp:spPr>
        <a:xfrm>
          <a:off x="2698239" y="2071578"/>
          <a:ext cx="1091971" cy="1637957"/>
        </a:xfrm>
        <a:prstGeom prst="rect">
          <a:avLst/>
        </a:prstGeom>
        <a:blipFill>
          <a:blip xmlns:r="http://schemas.openxmlformats.org/officeDocument/2006/relationships" r:embed="rId3"/>
          <a:srcRect/>
          <a:stretch>
            <a:fillRect l="-60000" r="-60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F06008-2D38-4214-B8A9-14CC47F7FC90}">
      <dsp:nvSpPr>
        <dsp:cNvPr id="0" name=""/>
        <dsp:cNvSpPr/>
      </dsp:nvSpPr>
      <dsp:spPr>
        <a:xfrm>
          <a:off x="0" y="289208"/>
          <a:ext cx="325882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8EFED7-8078-4AA6-9668-DA66FB0B1B43}">
      <dsp:nvSpPr>
        <dsp:cNvPr id="0" name=""/>
        <dsp:cNvSpPr/>
      </dsp:nvSpPr>
      <dsp:spPr>
        <a:xfrm>
          <a:off x="162941" y="53048"/>
          <a:ext cx="2281174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223" tIns="0" rIns="86223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>
              <a:solidFill>
                <a:schemeClr val="tx1"/>
              </a:solidFill>
            </a:rPr>
            <a:t>Cipta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185998" y="76105"/>
        <a:ext cx="2235060" cy="426206"/>
      </dsp:txXfrm>
    </dsp:sp>
    <dsp:sp modelId="{89FBB55D-2ED3-48E6-AD88-6EF833E66015}">
      <dsp:nvSpPr>
        <dsp:cNvPr id="0" name=""/>
        <dsp:cNvSpPr/>
      </dsp:nvSpPr>
      <dsp:spPr>
        <a:xfrm>
          <a:off x="0" y="1014968"/>
          <a:ext cx="325882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FEB470-2503-44F7-B400-34CD6E915D2E}">
      <dsp:nvSpPr>
        <dsp:cNvPr id="0" name=""/>
        <dsp:cNvSpPr/>
      </dsp:nvSpPr>
      <dsp:spPr>
        <a:xfrm>
          <a:off x="162941" y="778808"/>
          <a:ext cx="2281174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223" tIns="0" rIns="86223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Paten</a:t>
          </a:r>
        </a:p>
      </dsp:txBody>
      <dsp:txXfrm>
        <a:off x="185998" y="801865"/>
        <a:ext cx="2235060" cy="426206"/>
      </dsp:txXfrm>
    </dsp:sp>
    <dsp:sp modelId="{DD029EF6-0649-4576-B3AB-858F52C7CCB4}">
      <dsp:nvSpPr>
        <dsp:cNvPr id="0" name=""/>
        <dsp:cNvSpPr/>
      </dsp:nvSpPr>
      <dsp:spPr>
        <a:xfrm>
          <a:off x="0" y="1740728"/>
          <a:ext cx="325882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6D2A8A-3958-4E08-8C10-F5EC3862328E}">
      <dsp:nvSpPr>
        <dsp:cNvPr id="0" name=""/>
        <dsp:cNvSpPr/>
      </dsp:nvSpPr>
      <dsp:spPr>
        <a:xfrm>
          <a:off x="162941" y="1504568"/>
          <a:ext cx="2281174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223" tIns="0" rIns="86223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>
              <a:solidFill>
                <a:schemeClr val="tx1"/>
              </a:solidFill>
            </a:rPr>
            <a:t>Merek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185998" y="1527625"/>
        <a:ext cx="2235060" cy="426206"/>
      </dsp:txXfrm>
    </dsp:sp>
    <dsp:sp modelId="{A48D1CD6-AD28-46AB-829C-A6DCB05739C3}">
      <dsp:nvSpPr>
        <dsp:cNvPr id="0" name=""/>
        <dsp:cNvSpPr/>
      </dsp:nvSpPr>
      <dsp:spPr>
        <a:xfrm>
          <a:off x="0" y="2466488"/>
          <a:ext cx="325882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92629B-EF76-48A2-970E-7B36523FF4A2}">
      <dsp:nvSpPr>
        <dsp:cNvPr id="0" name=""/>
        <dsp:cNvSpPr/>
      </dsp:nvSpPr>
      <dsp:spPr>
        <a:xfrm>
          <a:off x="162941" y="2230328"/>
          <a:ext cx="2281174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223" tIns="0" rIns="86223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Desain </a:t>
          </a:r>
          <a:r>
            <a:rPr lang="en-US" sz="1800" kern="1200" dirty="0" err="1">
              <a:solidFill>
                <a:schemeClr val="tx1"/>
              </a:solidFill>
            </a:rPr>
            <a:t>Industri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185998" y="2253385"/>
        <a:ext cx="2235060" cy="426206"/>
      </dsp:txXfrm>
    </dsp:sp>
    <dsp:sp modelId="{420BA4C2-E725-4E6B-ACF5-AB5C4B2730DA}">
      <dsp:nvSpPr>
        <dsp:cNvPr id="0" name=""/>
        <dsp:cNvSpPr/>
      </dsp:nvSpPr>
      <dsp:spPr>
        <a:xfrm>
          <a:off x="0" y="3192248"/>
          <a:ext cx="325882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DBAF6F-CE28-4A99-99E9-844C74A755F4}">
      <dsp:nvSpPr>
        <dsp:cNvPr id="0" name=""/>
        <dsp:cNvSpPr/>
      </dsp:nvSpPr>
      <dsp:spPr>
        <a:xfrm>
          <a:off x="162941" y="2956088"/>
          <a:ext cx="2281174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223" tIns="0" rIns="86223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>
              <a:solidFill>
                <a:schemeClr val="tx1"/>
              </a:solidFill>
            </a:rPr>
            <a:t>DTLST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185998" y="2979145"/>
        <a:ext cx="2235060" cy="426206"/>
      </dsp:txXfrm>
    </dsp:sp>
    <dsp:sp modelId="{67003886-861C-4498-AAF1-CA36B156A8B2}">
      <dsp:nvSpPr>
        <dsp:cNvPr id="0" name=""/>
        <dsp:cNvSpPr/>
      </dsp:nvSpPr>
      <dsp:spPr>
        <a:xfrm>
          <a:off x="0" y="3918009"/>
          <a:ext cx="325882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228852-603D-4022-8D14-2C031E5AF0C6}">
      <dsp:nvSpPr>
        <dsp:cNvPr id="0" name=""/>
        <dsp:cNvSpPr/>
      </dsp:nvSpPr>
      <dsp:spPr>
        <a:xfrm>
          <a:off x="162941" y="3681849"/>
          <a:ext cx="2281174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223" tIns="0" rIns="86223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IG</a:t>
          </a:r>
        </a:p>
      </dsp:txBody>
      <dsp:txXfrm>
        <a:off x="185998" y="3704906"/>
        <a:ext cx="2235060" cy="42620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6ABB77-E55E-490D-8422-566204A02192}">
      <dsp:nvSpPr>
        <dsp:cNvPr id="0" name=""/>
        <dsp:cNvSpPr/>
      </dsp:nvSpPr>
      <dsp:spPr>
        <a:xfrm>
          <a:off x="5065050" y="4391988"/>
          <a:ext cx="95662" cy="956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C5F477-0F89-44CF-AA79-CE0FFD68CF34}">
      <dsp:nvSpPr>
        <dsp:cNvPr id="0" name=""/>
        <dsp:cNvSpPr/>
      </dsp:nvSpPr>
      <dsp:spPr>
        <a:xfrm>
          <a:off x="4851957" y="4489154"/>
          <a:ext cx="95662" cy="956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F7BBBA-BFD9-47B5-983B-1E52FB246D3A}">
      <dsp:nvSpPr>
        <dsp:cNvPr id="0" name=""/>
        <dsp:cNvSpPr/>
      </dsp:nvSpPr>
      <dsp:spPr>
        <a:xfrm>
          <a:off x="4632563" y="4569147"/>
          <a:ext cx="95662" cy="956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13657B-6037-45CD-948B-9D9CB60E795B}">
      <dsp:nvSpPr>
        <dsp:cNvPr id="0" name=""/>
        <dsp:cNvSpPr/>
      </dsp:nvSpPr>
      <dsp:spPr>
        <a:xfrm>
          <a:off x="4406868" y="4631514"/>
          <a:ext cx="95662" cy="956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B7B521-09F5-4E00-B8C4-C50E95683220}">
      <dsp:nvSpPr>
        <dsp:cNvPr id="0" name=""/>
        <dsp:cNvSpPr/>
      </dsp:nvSpPr>
      <dsp:spPr>
        <a:xfrm>
          <a:off x="6061200" y="3580310"/>
          <a:ext cx="95662" cy="956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E69DB5-1803-48B1-B635-4A37A77E075A}">
      <dsp:nvSpPr>
        <dsp:cNvPr id="0" name=""/>
        <dsp:cNvSpPr/>
      </dsp:nvSpPr>
      <dsp:spPr>
        <a:xfrm>
          <a:off x="6629447" y="2389457"/>
          <a:ext cx="95662" cy="956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F11C66-997C-4445-8E5B-2A59229F1ED3}">
      <dsp:nvSpPr>
        <dsp:cNvPr id="0" name=""/>
        <dsp:cNvSpPr/>
      </dsp:nvSpPr>
      <dsp:spPr>
        <a:xfrm>
          <a:off x="6475929" y="903489"/>
          <a:ext cx="95662" cy="956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E2581F-DBC6-45AE-B9F7-30178229AA14}">
      <dsp:nvSpPr>
        <dsp:cNvPr id="0" name=""/>
        <dsp:cNvSpPr/>
      </dsp:nvSpPr>
      <dsp:spPr>
        <a:xfrm>
          <a:off x="6612262" y="806775"/>
          <a:ext cx="95662" cy="956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371F77-5AA0-4411-A928-7F4F863BA28E}">
      <dsp:nvSpPr>
        <dsp:cNvPr id="0" name=""/>
        <dsp:cNvSpPr/>
      </dsp:nvSpPr>
      <dsp:spPr>
        <a:xfrm>
          <a:off x="6748596" y="710061"/>
          <a:ext cx="95662" cy="956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F134ED-AEB2-4A68-BE8D-B48F17F79C54}">
      <dsp:nvSpPr>
        <dsp:cNvPr id="0" name=""/>
        <dsp:cNvSpPr/>
      </dsp:nvSpPr>
      <dsp:spPr>
        <a:xfrm>
          <a:off x="6884929" y="806775"/>
          <a:ext cx="95662" cy="956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F62FDC-3E3A-4DB5-A1D9-7C2B76A0C981}">
      <dsp:nvSpPr>
        <dsp:cNvPr id="0" name=""/>
        <dsp:cNvSpPr/>
      </dsp:nvSpPr>
      <dsp:spPr>
        <a:xfrm>
          <a:off x="7021835" y="903489"/>
          <a:ext cx="95662" cy="956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7796F7-06F7-4F65-92D9-26959250DF67}">
      <dsp:nvSpPr>
        <dsp:cNvPr id="0" name=""/>
        <dsp:cNvSpPr/>
      </dsp:nvSpPr>
      <dsp:spPr>
        <a:xfrm>
          <a:off x="6748596" y="914336"/>
          <a:ext cx="95662" cy="956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859858-258A-43AA-B18B-720354FB6AA2}">
      <dsp:nvSpPr>
        <dsp:cNvPr id="0" name=""/>
        <dsp:cNvSpPr/>
      </dsp:nvSpPr>
      <dsp:spPr>
        <a:xfrm>
          <a:off x="6748596" y="1118611"/>
          <a:ext cx="95662" cy="956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006F05-CE75-472D-9F27-29848E5A9490}">
      <dsp:nvSpPr>
        <dsp:cNvPr id="0" name=""/>
        <dsp:cNvSpPr/>
      </dsp:nvSpPr>
      <dsp:spPr>
        <a:xfrm>
          <a:off x="3861248" y="4823513"/>
          <a:ext cx="2059322" cy="5522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589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 err="1">
              <a:solidFill>
                <a:schemeClr val="tx1"/>
              </a:solidFill>
            </a:rPr>
            <a:t>Permohonan</a:t>
          </a:r>
          <a:r>
            <a:rPr lang="en-US" sz="1400" b="1" kern="1200" dirty="0">
              <a:solidFill>
                <a:schemeClr val="tx1"/>
              </a:solidFill>
            </a:rPr>
            <a:t> </a:t>
          </a:r>
          <a:r>
            <a:rPr lang="en-US" sz="1400" b="1" kern="1200" dirty="0" err="1">
              <a:solidFill>
                <a:schemeClr val="tx1"/>
              </a:solidFill>
            </a:rPr>
            <a:t>Kredit</a:t>
          </a:r>
          <a:endParaRPr lang="en-US" sz="1400" b="1" kern="1200" dirty="0">
            <a:solidFill>
              <a:schemeClr val="tx1"/>
            </a:solidFill>
          </a:endParaRPr>
        </a:p>
      </dsp:txBody>
      <dsp:txXfrm>
        <a:off x="3888207" y="4850472"/>
        <a:ext cx="2005404" cy="498348"/>
      </dsp:txXfrm>
    </dsp:sp>
    <dsp:sp modelId="{9B63BC1A-2B01-4D56-AD2B-290603B6F904}">
      <dsp:nvSpPr>
        <dsp:cNvPr id="0" name=""/>
        <dsp:cNvSpPr/>
      </dsp:nvSpPr>
      <dsp:spPr>
        <a:xfrm>
          <a:off x="3290424" y="4281867"/>
          <a:ext cx="954906" cy="954941"/>
        </a:xfrm>
        <a:prstGeom prst="ellipse">
          <a:avLst/>
        </a:prstGeom>
        <a:blipFill>
          <a:blip xmlns:r="http://schemas.openxmlformats.org/officeDocument/2006/relationships" r:embed="rId1"/>
          <a:srcRect/>
          <a:stretch>
            <a:fillRect t="-10000" b="-10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488D00-4F87-41BE-819A-70A1B3B411CE}">
      <dsp:nvSpPr>
        <dsp:cNvPr id="0" name=""/>
        <dsp:cNvSpPr/>
      </dsp:nvSpPr>
      <dsp:spPr>
        <a:xfrm>
          <a:off x="5709769" y="4156907"/>
          <a:ext cx="2059322" cy="5522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589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</a:rPr>
            <a:t>Appraisal Oleh Bank/Lembaga </a:t>
          </a:r>
          <a:r>
            <a:rPr lang="en-US" sz="1400" b="1" kern="1200" dirty="0" err="1">
              <a:solidFill>
                <a:schemeClr val="tx1"/>
              </a:solidFill>
            </a:rPr>
            <a:t>keuangan</a:t>
          </a:r>
          <a:endParaRPr lang="en-US" sz="1400" b="1" kern="1200" dirty="0">
            <a:solidFill>
              <a:schemeClr val="tx1"/>
            </a:solidFill>
          </a:endParaRPr>
        </a:p>
      </dsp:txBody>
      <dsp:txXfrm>
        <a:off x="5736728" y="4183866"/>
        <a:ext cx="2005404" cy="498348"/>
      </dsp:txXfrm>
    </dsp:sp>
    <dsp:sp modelId="{36DD2B04-2AE3-4129-86DB-B51822AB432D}">
      <dsp:nvSpPr>
        <dsp:cNvPr id="0" name=""/>
        <dsp:cNvSpPr/>
      </dsp:nvSpPr>
      <dsp:spPr>
        <a:xfrm>
          <a:off x="5166541" y="3622003"/>
          <a:ext cx="954906" cy="954941"/>
        </a:xfrm>
        <a:prstGeom prst="ellipse">
          <a:avLst/>
        </a:prstGeom>
        <a:blipFill>
          <a:blip xmlns:r="http://schemas.openxmlformats.org/officeDocument/2006/relationships" r:embed="rId2"/>
          <a:srcRect/>
          <a:stretch>
            <a:fillRect l="-80000" r="-80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411F46-A835-48D2-83A3-AAAAD25EE942}">
      <dsp:nvSpPr>
        <dsp:cNvPr id="0" name=""/>
        <dsp:cNvSpPr/>
      </dsp:nvSpPr>
      <dsp:spPr>
        <a:xfrm>
          <a:off x="6496837" y="3105702"/>
          <a:ext cx="2059322" cy="5522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589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 err="1">
              <a:solidFill>
                <a:schemeClr val="tx1"/>
              </a:solidFill>
            </a:rPr>
            <a:t>Perjanjian</a:t>
          </a:r>
          <a:r>
            <a:rPr lang="en-US" sz="1400" b="1" kern="1200" dirty="0">
              <a:solidFill>
                <a:schemeClr val="tx1"/>
              </a:solidFill>
            </a:rPr>
            <a:t> </a:t>
          </a:r>
          <a:r>
            <a:rPr lang="en-US" sz="1400" b="1" kern="1200" dirty="0" err="1">
              <a:solidFill>
                <a:schemeClr val="tx1"/>
              </a:solidFill>
            </a:rPr>
            <a:t>Kredit</a:t>
          </a:r>
          <a:r>
            <a:rPr lang="en-US" sz="1400" b="1" kern="1200" dirty="0">
              <a:solidFill>
                <a:schemeClr val="tx1"/>
              </a:solidFill>
            </a:rPr>
            <a:t> </a:t>
          </a:r>
          <a:r>
            <a:rPr lang="en-US" sz="1400" b="1" kern="1200" dirty="0" err="1">
              <a:solidFill>
                <a:schemeClr val="tx1"/>
              </a:solidFill>
            </a:rPr>
            <a:t>disertai</a:t>
          </a:r>
          <a:r>
            <a:rPr lang="en-US" sz="1400" b="1" kern="1200" dirty="0">
              <a:solidFill>
                <a:schemeClr val="tx1"/>
              </a:solidFill>
            </a:rPr>
            <a:t> </a:t>
          </a:r>
          <a:r>
            <a:rPr lang="en-US" sz="1400" b="1" kern="1200" dirty="0" err="1">
              <a:solidFill>
                <a:schemeClr val="tx1"/>
              </a:solidFill>
            </a:rPr>
            <a:t>dengan</a:t>
          </a:r>
          <a:r>
            <a:rPr lang="en-US" sz="1400" b="1" kern="1200" dirty="0">
              <a:solidFill>
                <a:schemeClr val="tx1"/>
              </a:solidFill>
            </a:rPr>
            <a:t> </a:t>
          </a:r>
          <a:r>
            <a:rPr lang="en-US" sz="1400" b="1" kern="1200" dirty="0" err="1">
              <a:solidFill>
                <a:schemeClr val="tx1"/>
              </a:solidFill>
            </a:rPr>
            <a:t>jaminan</a:t>
          </a:r>
          <a:endParaRPr lang="en-US" sz="1400" b="1" kern="1200" dirty="0">
            <a:solidFill>
              <a:schemeClr val="tx1"/>
            </a:solidFill>
          </a:endParaRPr>
        </a:p>
      </dsp:txBody>
      <dsp:txXfrm>
        <a:off x="6523796" y="3132661"/>
        <a:ext cx="2005404" cy="498348"/>
      </dsp:txXfrm>
    </dsp:sp>
    <dsp:sp modelId="{7F9AC76E-6AE5-42F6-BFD4-043D8B0FC1E0}">
      <dsp:nvSpPr>
        <dsp:cNvPr id="0" name=""/>
        <dsp:cNvSpPr/>
      </dsp:nvSpPr>
      <dsp:spPr>
        <a:xfrm>
          <a:off x="5926012" y="2564056"/>
          <a:ext cx="954906" cy="954941"/>
        </a:xfrm>
        <a:prstGeom prst="ellipse">
          <a:avLst/>
        </a:prstGeom>
        <a:blipFill>
          <a:blip xmlns:r="http://schemas.openxmlformats.org/officeDocument/2006/relationships" r:embed="rId3"/>
          <a:srcRect/>
          <a:stretch>
            <a:fillRect t="-5000" b="-5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14AD81-F749-4FA6-8573-BF17A95EBFA2}">
      <dsp:nvSpPr>
        <dsp:cNvPr id="0" name=""/>
        <dsp:cNvSpPr/>
      </dsp:nvSpPr>
      <dsp:spPr>
        <a:xfrm>
          <a:off x="6842253" y="1853386"/>
          <a:ext cx="2059322" cy="5522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589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 err="1">
              <a:solidFill>
                <a:schemeClr val="tx1"/>
              </a:solidFill>
            </a:rPr>
            <a:t>Pelaksanaan</a:t>
          </a:r>
          <a:r>
            <a:rPr lang="en-US" sz="1400" b="1" kern="1200" dirty="0">
              <a:solidFill>
                <a:schemeClr val="tx1"/>
              </a:solidFill>
            </a:rPr>
            <a:t> </a:t>
          </a:r>
          <a:r>
            <a:rPr lang="en-US" sz="1400" b="1" kern="1200" dirty="0" err="1">
              <a:solidFill>
                <a:schemeClr val="tx1"/>
              </a:solidFill>
            </a:rPr>
            <a:t>Perjanjian</a:t>
          </a:r>
          <a:endParaRPr lang="en-US" sz="1400" b="1" kern="1200" dirty="0">
            <a:solidFill>
              <a:schemeClr val="tx1"/>
            </a:solidFill>
          </a:endParaRPr>
        </a:p>
      </dsp:txBody>
      <dsp:txXfrm>
        <a:off x="6869212" y="1880345"/>
        <a:ext cx="2005404" cy="498348"/>
      </dsp:txXfrm>
    </dsp:sp>
    <dsp:sp modelId="{674D559F-0095-421F-9989-3B08C3BF2ECF}">
      <dsp:nvSpPr>
        <dsp:cNvPr id="0" name=""/>
        <dsp:cNvSpPr/>
      </dsp:nvSpPr>
      <dsp:spPr>
        <a:xfrm>
          <a:off x="6271429" y="1311740"/>
          <a:ext cx="954906" cy="954941"/>
        </a:xfrm>
        <a:prstGeom prst="ellipse">
          <a:avLst/>
        </a:prstGeom>
        <a:blipFill>
          <a:blip xmlns:r="http://schemas.openxmlformats.org/officeDocument/2006/relationships" r:embed="rId4"/>
          <a:srcRect/>
          <a:stretch>
            <a:fillRect l="-44000" r="-44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28A005-7014-425C-88A1-A307FCABC162}">
      <dsp:nvSpPr>
        <dsp:cNvPr id="0" name=""/>
        <dsp:cNvSpPr/>
      </dsp:nvSpPr>
      <dsp:spPr>
        <a:xfrm>
          <a:off x="4132893" y="1450"/>
          <a:ext cx="3667764" cy="1070255"/>
        </a:xfrm>
        <a:prstGeom prst="roundRect">
          <a:avLst>
            <a:gd name="adj" fmla="val 10000"/>
          </a:avLst>
        </a:prstGeom>
        <a:solidFill>
          <a:srgbClr val="EA047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 err="1">
              <a:solidFill>
                <a:schemeClr val="tx1"/>
              </a:solidFill>
            </a:rPr>
            <a:t>Sistem</a:t>
          </a:r>
          <a:r>
            <a:rPr lang="en-US" sz="1900" b="1" kern="1200" dirty="0">
              <a:solidFill>
                <a:schemeClr val="tx1"/>
              </a:solidFill>
            </a:rPr>
            <a:t> </a:t>
          </a:r>
          <a:r>
            <a:rPr lang="en-US" sz="1900" b="1" kern="1200" dirty="0" err="1">
              <a:solidFill>
                <a:schemeClr val="tx1"/>
              </a:solidFill>
            </a:rPr>
            <a:t>hukum</a:t>
          </a:r>
          <a:r>
            <a:rPr lang="en-US" sz="1900" b="1" kern="1200" dirty="0">
              <a:solidFill>
                <a:schemeClr val="tx1"/>
              </a:solidFill>
            </a:rPr>
            <a:t> Civil law</a:t>
          </a:r>
        </a:p>
      </dsp:txBody>
      <dsp:txXfrm>
        <a:off x="4164240" y="32797"/>
        <a:ext cx="3605070" cy="1007561"/>
      </dsp:txXfrm>
    </dsp:sp>
    <dsp:sp modelId="{B45EA006-2829-4478-8048-0EF80B085DA9}">
      <dsp:nvSpPr>
        <dsp:cNvPr id="0" name=""/>
        <dsp:cNvSpPr/>
      </dsp:nvSpPr>
      <dsp:spPr>
        <a:xfrm rot="3600000">
          <a:off x="6596043" y="1880592"/>
          <a:ext cx="509667" cy="374589"/>
        </a:xfrm>
        <a:prstGeom prst="leftRightArrow">
          <a:avLst>
            <a:gd name="adj1" fmla="val 60000"/>
            <a:gd name="adj2" fmla="val 50000"/>
          </a:avLst>
        </a:prstGeom>
        <a:solidFill>
          <a:srgbClr val="FFFF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6708420" y="1955510"/>
        <a:ext cx="284913" cy="224753"/>
      </dsp:txXfrm>
    </dsp:sp>
    <dsp:sp modelId="{38436A24-0EFB-481F-83E3-7C2E9E14D7A5}">
      <dsp:nvSpPr>
        <dsp:cNvPr id="0" name=""/>
        <dsp:cNvSpPr/>
      </dsp:nvSpPr>
      <dsp:spPr>
        <a:xfrm>
          <a:off x="6344053" y="3064067"/>
          <a:ext cx="2781850" cy="1070255"/>
        </a:xfrm>
        <a:prstGeom prst="roundRect">
          <a:avLst>
            <a:gd name="adj" fmla="val 10000"/>
          </a:avLst>
        </a:prstGeom>
        <a:solidFill>
          <a:srgbClr val="EA047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solidFill>
                <a:schemeClr val="tx1"/>
              </a:solidFill>
            </a:rPr>
            <a:t>Bukti </a:t>
          </a:r>
          <a:r>
            <a:rPr lang="en-US" sz="1900" b="1" kern="1200" dirty="0" err="1">
              <a:solidFill>
                <a:schemeClr val="tx1"/>
              </a:solidFill>
            </a:rPr>
            <a:t>kepemilikan</a:t>
          </a:r>
          <a:r>
            <a:rPr lang="en-US" sz="1900" b="1" kern="1200" dirty="0">
              <a:solidFill>
                <a:schemeClr val="tx1"/>
              </a:solidFill>
            </a:rPr>
            <a:t> KI</a:t>
          </a:r>
        </a:p>
      </dsp:txBody>
      <dsp:txXfrm>
        <a:off x="6375400" y="3095414"/>
        <a:ext cx="2719156" cy="1007561"/>
      </dsp:txXfrm>
    </dsp:sp>
    <dsp:sp modelId="{544F5A2B-DB15-490B-AE9C-7FEF25CD41ED}">
      <dsp:nvSpPr>
        <dsp:cNvPr id="0" name=""/>
        <dsp:cNvSpPr/>
      </dsp:nvSpPr>
      <dsp:spPr>
        <a:xfrm rot="10800000">
          <a:off x="5770677" y="3411900"/>
          <a:ext cx="509667" cy="374589"/>
        </a:xfrm>
        <a:prstGeom prst="leftRightArrow">
          <a:avLst>
            <a:gd name="adj1" fmla="val 60000"/>
            <a:gd name="adj2" fmla="val 50000"/>
          </a:avLst>
        </a:prstGeom>
        <a:solidFill>
          <a:srgbClr val="FFFF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 rot="10800000">
        <a:off x="5883054" y="3486818"/>
        <a:ext cx="284913" cy="224753"/>
      </dsp:txXfrm>
    </dsp:sp>
    <dsp:sp modelId="{334AB0A0-6643-453B-82AE-E1FA1031C5C8}">
      <dsp:nvSpPr>
        <dsp:cNvPr id="0" name=""/>
        <dsp:cNvSpPr/>
      </dsp:nvSpPr>
      <dsp:spPr>
        <a:xfrm>
          <a:off x="2690176" y="3064067"/>
          <a:ext cx="3016792" cy="1070255"/>
        </a:xfrm>
        <a:prstGeom prst="roundRect">
          <a:avLst>
            <a:gd name="adj" fmla="val 10000"/>
          </a:avLst>
        </a:prstGeom>
        <a:solidFill>
          <a:srgbClr val="EA047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 err="1">
              <a:solidFill>
                <a:schemeClr val="tx1"/>
              </a:solidFill>
            </a:rPr>
            <a:t>Pendaftaran</a:t>
          </a:r>
          <a:r>
            <a:rPr lang="en-US" sz="1900" b="1" kern="1200" dirty="0">
              <a:solidFill>
                <a:schemeClr val="tx1"/>
              </a:solidFill>
            </a:rPr>
            <a:t> </a:t>
          </a:r>
          <a:r>
            <a:rPr lang="en-US" sz="1900" b="1" kern="1200" dirty="0" err="1">
              <a:solidFill>
                <a:schemeClr val="tx1"/>
              </a:solidFill>
            </a:rPr>
            <a:t>menjamin</a:t>
          </a:r>
          <a:r>
            <a:rPr lang="en-US" sz="1900" b="1" kern="1200" dirty="0">
              <a:solidFill>
                <a:schemeClr val="tx1"/>
              </a:solidFill>
            </a:rPr>
            <a:t> </a:t>
          </a:r>
          <a:r>
            <a:rPr lang="en-US" sz="1900" b="1" kern="1200" dirty="0" err="1">
              <a:solidFill>
                <a:schemeClr val="tx1"/>
              </a:solidFill>
            </a:rPr>
            <a:t>kepastian</a:t>
          </a:r>
          <a:r>
            <a:rPr lang="en-US" sz="1900" b="1" kern="1200" dirty="0">
              <a:solidFill>
                <a:schemeClr val="tx1"/>
              </a:solidFill>
            </a:rPr>
            <a:t> </a:t>
          </a:r>
          <a:r>
            <a:rPr lang="en-US" sz="1900" b="1" kern="1200" dirty="0" err="1">
              <a:solidFill>
                <a:schemeClr val="tx1"/>
              </a:solidFill>
            </a:rPr>
            <a:t>hukum</a:t>
          </a:r>
          <a:r>
            <a:rPr lang="en-US" sz="1900" b="1" kern="1200" dirty="0">
              <a:solidFill>
                <a:schemeClr val="tx1"/>
              </a:solidFill>
            </a:rPr>
            <a:t> </a:t>
          </a:r>
          <a:r>
            <a:rPr lang="en-US" sz="1900" b="1" kern="1200" dirty="0" err="1">
              <a:solidFill>
                <a:schemeClr val="tx1"/>
              </a:solidFill>
            </a:rPr>
            <a:t>bagi</a:t>
          </a:r>
          <a:r>
            <a:rPr lang="en-US" sz="1900" b="1" kern="1200" dirty="0">
              <a:solidFill>
                <a:schemeClr val="tx1"/>
              </a:solidFill>
            </a:rPr>
            <a:t> para </a:t>
          </a:r>
          <a:r>
            <a:rPr lang="en-US" sz="1900" b="1" kern="1200" dirty="0" err="1">
              <a:solidFill>
                <a:schemeClr val="tx1"/>
              </a:solidFill>
            </a:rPr>
            <a:t>pihak</a:t>
          </a:r>
          <a:endParaRPr lang="en-US" sz="1900" b="1" kern="1200" dirty="0">
            <a:solidFill>
              <a:schemeClr val="tx1"/>
            </a:solidFill>
          </a:endParaRPr>
        </a:p>
      </dsp:txBody>
      <dsp:txXfrm>
        <a:off x="2721523" y="3095414"/>
        <a:ext cx="2954098" cy="1007561"/>
      </dsp:txXfrm>
    </dsp:sp>
    <dsp:sp modelId="{9620CABA-2A32-46D3-AAEC-619232628720}">
      <dsp:nvSpPr>
        <dsp:cNvPr id="0" name=""/>
        <dsp:cNvSpPr/>
      </dsp:nvSpPr>
      <dsp:spPr>
        <a:xfrm rot="18000000">
          <a:off x="4827840" y="1880592"/>
          <a:ext cx="509667" cy="374589"/>
        </a:xfrm>
        <a:prstGeom prst="leftRightArrow">
          <a:avLst>
            <a:gd name="adj1" fmla="val 60000"/>
            <a:gd name="adj2" fmla="val 50000"/>
          </a:avLst>
        </a:prstGeom>
        <a:solidFill>
          <a:srgbClr val="FFFF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4940217" y="1955510"/>
        <a:ext cx="284913" cy="22475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14B7A3-922C-4F74-8128-8D200D9716DE}">
      <dsp:nvSpPr>
        <dsp:cNvPr id="0" name=""/>
        <dsp:cNvSpPr/>
      </dsp:nvSpPr>
      <dsp:spPr>
        <a:xfrm>
          <a:off x="2066178" y="0"/>
          <a:ext cx="4014893" cy="4014893"/>
        </a:xfrm>
        <a:prstGeom prst="triangle">
          <a:avLst/>
        </a:prstGeom>
        <a:solidFill>
          <a:srgbClr val="E806D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620159-7BB3-450F-A10F-76B18D1BA944}">
      <dsp:nvSpPr>
        <dsp:cNvPr id="0" name=""/>
        <dsp:cNvSpPr/>
      </dsp:nvSpPr>
      <dsp:spPr>
        <a:xfrm>
          <a:off x="1858854" y="401881"/>
          <a:ext cx="7039221" cy="713584"/>
        </a:xfrm>
        <a:prstGeom prst="roundRect">
          <a:avLst/>
        </a:prstGeom>
        <a:solidFill>
          <a:srgbClr val="FFFF99">
            <a:alpha val="89804"/>
          </a:srgb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 err="1">
              <a:solidFill>
                <a:schemeClr val="tx1"/>
              </a:solidFill>
            </a:rPr>
            <a:t>Tugas</a:t>
          </a:r>
          <a:r>
            <a:rPr lang="en-US" sz="1600" b="1" kern="1200" dirty="0">
              <a:solidFill>
                <a:schemeClr val="tx1"/>
              </a:solidFill>
            </a:rPr>
            <a:t> Negara </a:t>
          </a:r>
          <a:r>
            <a:rPr lang="en-US" sz="1600" b="1" kern="1200" dirty="0" err="1">
              <a:solidFill>
                <a:schemeClr val="tx1"/>
              </a:solidFill>
            </a:rPr>
            <a:t>dalam</a:t>
          </a:r>
          <a:r>
            <a:rPr lang="en-US" sz="1600" b="1" kern="1200" dirty="0">
              <a:solidFill>
                <a:schemeClr val="tx1"/>
              </a:solidFill>
            </a:rPr>
            <a:t> </a:t>
          </a:r>
          <a:r>
            <a:rPr lang="en-US" sz="1600" b="1" kern="1200" dirty="0" err="1">
              <a:solidFill>
                <a:schemeClr val="tx1"/>
              </a:solidFill>
            </a:rPr>
            <a:t>melindungi</a:t>
          </a:r>
          <a:r>
            <a:rPr lang="en-US" sz="1600" b="1" kern="1200" dirty="0">
              <a:solidFill>
                <a:schemeClr val="tx1"/>
              </a:solidFill>
            </a:rPr>
            <a:t> </a:t>
          </a:r>
          <a:r>
            <a:rPr lang="en-US" sz="1600" b="1" kern="1200" dirty="0" err="1">
              <a:solidFill>
                <a:schemeClr val="tx1"/>
              </a:solidFill>
            </a:rPr>
            <a:t>rakyat</a:t>
          </a:r>
          <a:r>
            <a:rPr lang="en-US" sz="1600" b="1" kern="1200" dirty="0">
              <a:solidFill>
                <a:schemeClr val="tx1"/>
              </a:solidFill>
            </a:rPr>
            <a:t> dan </a:t>
          </a:r>
          <a:r>
            <a:rPr lang="en-US" sz="1600" b="1" kern="1200" dirty="0" err="1">
              <a:solidFill>
                <a:schemeClr val="tx1"/>
              </a:solidFill>
            </a:rPr>
            <a:t>menciptakan</a:t>
          </a:r>
          <a:r>
            <a:rPr lang="en-US" sz="1600" b="1" kern="1200" dirty="0">
              <a:solidFill>
                <a:schemeClr val="tx1"/>
              </a:solidFill>
            </a:rPr>
            <a:t> </a:t>
          </a:r>
          <a:r>
            <a:rPr lang="en-US" sz="1600" b="1" kern="1200" dirty="0" err="1">
              <a:solidFill>
                <a:schemeClr val="tx1"/>
              </a:solidFill>
            </a:rPr>
            <a:t>ketertiban</a:t>
          </a:r>
          <a:endParaRPr lang="en-US" sz="1600" b="1" kern="1200" dirty="0">
            <a:solidFill>
              <a:schemeClr val="tx1"/>
            </a:solidFill>
          </a:endParaRPr>
        </a:p>
      </dsp:txBody>
      <dsp:txXfrm>
        <a:off x="1893688" y="436715"/>
        <a:ext cx="6969553" cy="643916"/>
      </dsp:txXfrm>
    </dsp:sp>
    <dsp:sp modelId="{99E189A6-8C30-43C9-BE4C-44C31EADA076}">
      <dsp:nvSpPr>
        <dsp:cNvPr id="0" name=""/>
        <dsp:cNvSpPr/>
      </dsp:nvSpPr>
      <dsp:spPr>
        <a:xfrm>
          <a:off x="3202565" y="1204663"/>
          <a:ext cx="4351798" cy="713584"/>
        </a:xfrm>
        <a:prstGeom prst="roundRect">
          <a:avLst/>
        </a:prstGeom>
        <a:solidFill>
          <a:srgbClr val="FFFF99">
            <a:alpha val="89804"/>
          </a:srgb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b="1" kern="1200" dirty="0">
              <a:solidFill>
                <a:schemeClr val="tx1"/>
              </a:solidFill>
            </a:rPr>
            <a:t>Terjamin hak dan kewajiban para pihak</a:t>
          </a:r>
          <a:endParaRPr lang="en-US" sz="1600" b="1" kern="1200" dirty="0">
            <a:solidFill>
              <a:schemeClr val="tx1"/>
            </a:solidFill>
          </a:endParaRPr>
        </a:p>
      </dsp:txBody>
      <dsp:txXfrm>
        <a:off x="3237399" y="1239497"/>
        <a:ext cx="4282130" cy="643916"/>
      </dsp:txXfrm>
    </dsp:sp>
    <dsp:sp modelId="{AA1157C3-1AAF-4E7F-B75E-3245C7AB14B5}">
      <dsp:nvSpPr>
        <dsp:cNvPr id="0" name=""/>
        <dsp:cNvSpPr/>
      </dsp:nvSpPr>
      <dsp:spPr>
        <a:xfrm>
          <a:off x="3067553" y="2007446"/>
          <a:ext cx="4621822" cy="713584"/>
        </a:xfrm>
        <a:prstGeom prst="roundRect">
          <a:avLst/>
        </a:prstGeom>
        <a:solidFill>
          <a:srgbClr val="FFFF99">
            <a:alpha val="89804"/>
          </a:srgb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 err="1">
              <a:solidFill>
                <a:schemeClr val="tx1"/>
              </a:solidFill>
            </a:rPr>
            <a:t>Menghindarkan</a:t>
          </a:r>
          <a:r>
            <a:rPr lang="en-US" sz="1600" b="1" kern="1200" dirty="0">
              <a:solidFill>
                <a:schemeClr val="tx1"/>
              </a:solidFill>
            </a:rPr>
            <a:t> </a:t>
          </a:r>
          <a:r>
            <a:rPr lang="en-US" sz="1600" b="1" kern="1200" dirty="0" err="1">
              <a:solidFill>
                <a:schemeClr val="tx1"/>
              </a:solidFill>
            </a:rPr>
            <a:t>terjadinya</a:t>
          </a:r>
          <a:r>
            <a:rPr lang="en-US" sz="1600" b="1" kern="1200" dirty="0">
              <a:solidFill>
                <a:schemeClr val="tx1"/>
              </a:solidFill>
            </a:rPr>
            <a:t> </a:t>
          </a:r>
          <a:r>
            <a:rPr lang="en-US" sz="1600" b="1" kern="1200" dirty="0" err="1">
              <a:solidFill>
                <a:schemeClr val="tx1"/>
              </a:solidFill>
            </a:rPr>
            <a:t>sengketa</a:t>
          </a:r>
          <a:r>
            <a:rPr lang="en-US" sz="1600" b="1" kern="1200" dirty="0">
              <a:solidFill>
                <a:schemeClr val="tx1"/>
              </a:solidFill>
            </a:rPr>
            <a:t> </a:t>
          </a:r>
          <a:r>
            <a:rPr lang="en-US" sz="1600" b="1" kern="1200" dirty="0" err="1">
              <a:solidFill>
                <a:schemeClr val="tx1"/>
              </a:solidFill>
            </a:rPr>
            <a:t>hukum</a:t>
          </a:r>
          <a:endParaRPr lang="en-US" sz="1600" b="1" kern="1200" dirty="0">
            <a:solidFill>
              <a:schemeClr val="tx1"/>
            </a:solidFill>
          </a:endParaRPr>
        </a:p>
      </dsp:txBody>
      <dsp:txXfrm>
        <a:off x="3102387" y="2042280"/>
        <a:ext cx="4552154" cy="643916"/>
      </dsp:txXfrm>
    </dsp:sp>
    <dsp:sp modelId="{29EE2A7B-F3EE-43F2-8DF8-EBC55FEC22E2}">
      <dsp:nvSpPr>
        <dsp:cNvPr id="0" name=""/>
        <dsp:cNvSpPr/>
      </dsp:nvSpPr>
      <dsp:spPr>
        <a:xfrm>
          <a:off x="3091484" y="2810229"/>
          <a:ext cx="4573960" cy="713584"/>
        </a:xfrm>
        <a:prstGeom prst="roundRect">
          <a:avLst/>
        </a:prstGeom>
        <a:solidFill>
          <a:srgbClr val="FFFF99">
            <a:alpha val="89804"/>
          </a:srgb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n-NO" sz="1600" b="1" kern="1200" dirty="0">
              <a:solidFill>
                <a:schemeClr val="tx1"/>
              </a:solidFill>
            </a:rPr>
            <a:t>Bisnis dan keuangan yang semakin berkembang</a:t>
          </a:r>
          <a:endParaRPr lang="en-US" sz="1600" b="1" kern="1200" dirty="0">
            <a:solidFill>
              <a:schemeClr val="tx1"/>
            </a:solidFill>
          </a:endParaRPr>
        </a:p>
      </dsp:txBody>
      <dsp:txXfrm>
        <a:off x="3126318" y="2845063"/>
        <a:ext cx="4504292" cy="64391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51A965-4AEC-4F8D-BC8E-BF4DF19C67AA}">
      <dsp:nvSpPr>
        <dsp:cNvPr id="0" name=""/>
        <dsp:cNvSpPr/>
      </dsp:nvSpPr>
      <dsp:spPr>
        <a:xfrm>
          <a:off x="1201394" y="40"/>
          <a:ext cx="7200000" cy="1606820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 err="1">
              <a:solidFill>
                <a:schemeClr val="tx1"/>
              </a:solidFill>
            </a:rPr>
            <a:t>Tidak</a:t>
          </a:r>
          <a:r>
            <a:rPr lang="en-US" sz="2600" kern="1200" dirty="0">
              <a:solidFill>
                <a:schemeClr val="tx1"/>
              </a:solidFill>
            </a:rPr>
            <a:t> </a:t>
          </a:r>
          <a:r>
            <a:rPr lang="en-US" sz="2600" kern="1200" dirty="0" err="1">
              <a:solidFill>
                <a:schemeClr val="tx1"/>
              </a:solidFill>
            </a:rPr>
            <a:t>adanya</a:t>
          </a:r>
          <a:r>
            <a:rPr lang="en-US" sz="2600" kern="1200" dirty="0">
              <a:solidFill>
                <a:schemeClr val="tx1"/>
              </a:solidFill>
            </a:rPr>
            <a:t> Lembaga/professional </a:t>
          </a:r>
          <a:r>
            <a:rPr lang="en-US" sz="2600" kern="1200" dirty="0" err="1">
              <a:solidFill>
                <a:schemeClr val="tx1"/>
              </a:solidFill>
            </a:rPr>
            <a:t>Penilai</a:t>
          </a:r>
          <a:r>
            <a:rPr lang="en-US" sz="2600" kern="1200" dirty="0">
              <a:solidFill>
                <a:schemeClr val="tx1"/>
              </a:solidFill>
            </a:rPr>
            <a:t> KI </a:t>
          </a:r>
          <a:r>
            <a:rPr lang="en-US" sz="2600" kern="1200" dirty="0" err="1">
              <a:solidFill>
                <a:schemeClr val="tx1"/>
              </a:solidFill>
            </a:rPr>
            <a:t>menyebabkan</a:t>
          </a:r>
          <a:r>
            <a:rPr lang="en-US" sz="2600" kern="1200" dirty="0">
              <a:solidFill>
                <a:schemeClr val="tx1"/>
              </a:solidFill>
            </a:rPr>
            <a:t> bank </a:t>
          </a:r>
          <a:r>
            <a:rPr lang="en-US" sz="2600" kern="1200" dirty="0" err="1">
              <a:solidFill>
                <a:schemeClr val="tx1"/>
              </a:solidFill>
            </a:rPr>
            <a:t>sulit</a:t>
          </a:r>
          <a:r>
            <a:rPr lang="en-US" sz="2600" kern="1200" dirty="0">
              <a:solidFill>
                <a:schemeClr val="tx1"/>
              </a:solidFill>
            </a:rPr>
            <a:t> </a:t>
          </a:r>
          <a:r>
            <a:rPr lang="en-US" sz="2600" kern="1200" dirty="0" err="1">
              <a:solidFill>
                <a:schemeClr val="tx1"/>
              </a:solidFill>
            </a:rPr>
            <a:t>menentukan</a:t>
          </a:r>
          <a:r>
            <a:rPr lang="en-US" sz="2600" kern="1200" dirty="0">
              <a:solidFill>
                <a:schemeClr val="tx1"/>
              </a:solidFill>
            </a:rPr>
            <a:t> </a:t>
          </a:r>
          <a:r>
            <a:rPr lang="en-US" sz="2600" kern="1200" dirty="0" err="1">
              <a:solidFill>
                <a:schemeClr val="tx1"/>
              </a:solidFill>
            </a:rPr>
            <a:t>rasio</a:t>
          </a:r>
          <a:r>
            <a:rPr lang="en-US" sz="2600" kern="1200" dirty="0">
              <a:solidFill>
                <a:schemeClr val="tx1"/>
              </a:solidFill>
            </a:rPr>
            <a:t> utang dan </a:t>
          </a:r>
          <a:r>
            <a:rPr lang="en-US" sz="2600" kern="1200" dirty="0" err="1">
              <a:solidFill>
                <a:schemeClr val="tx1"/>
              </a:solidFill>
            </a:rPr>
            <a:t>jaminan</a:t>
          </a:r>
          <a:r>
            <a:rPr lang="en-US" sz="2600" kern="1200" dirty="0">
              <a:solidFill>
                <a:schemeClr val="tx1"/>
              </a:solidFill>
            </a:rPr>
            <a:t> </a:t>
          </a:r>
          <a:r>
            <a:rPr lang="en-US" sz="2600" kern="1200" dirty="0" err="1">
              <a:solidFill>
                <a:schemeClr val="tx1"/>
              </a:solidFill>
            </a:rPr>
            <a:t>untuk</a:t>
          </a:r>
          <a:r>
            <a:rPr lang="en-US" sz="2600" kern="1200" dirty="0">
              <a:solidFill>
                <a:schemeClr val="tx1"/>
              </a:solidFill>
            </a:rPr>
            <a:t> </a:t>
          </a:r>
          <a:r>
            <a:rPr lang="en-US" sz="2600" kern="1200" dirty="0" err="1">
              <a:solidFill>
                <a:schemeClr val="tx1"/>
              </a:solidFill>
            </a:rPr>
            <a:t>menentukan</a:t>
          </a:r>
          <a:r>
            <a:rPr lang="en-US" sz="2600" kern="1200" dirty="0">
              <a:solidFill>
                <a:schemeClr val="tx1"/>
              </a:solidFill>
            </a:rPr>
            <a:t> </a:t>
          </a:r>
          <a:r>
            <a:rPr lang="en-US" sz="2600" kern="1200" dirty="0" err="1">
              <a:solidFill>
                <a:schemeClr val="tx1"/>
              </a:solidFill>
            </a:rPr>
            <a:t>pembiayaan</a:t>
          </a:r>
          <a:r>
            <a:rPr lang="en-US" sz="2600" kern="1200" dirty="0">
              <a:solidFill>
                <a:schemeClr val="tx1"/>
              </a:solidFill>
            </a:rPr>
            <a:t> yang </a:t>
          </a:r>
          <a:r>
            <a:rPr lang="en-US" sz="2600" kern="1200" dirty="0" err="1">
              <a:solidFill>
                <a:schemeClr val="tx1"/>
              </a:solidFill>
            </a:rPr>
            <a:t>dapat</a:t>
          </a:r>
          <a:r>
            <a:rPr lang="en-US" sz="2600" kern="1200" dirty="0">
              <a:solidFill>
                <a:schemeClr val="tx1"/>
              </a:solidFill>
            </a:rPr>
            <a:t> </a:t>
          </a:r>
          <a:r>
            <a:rPr lang="en-US" sz="2600" kern="1200" dirty="0" err="1">
              <a:solidFill>
                <a:schemeClr val="tx1"/>
              </a:solidFill>
            </a:rPr>
            <a:t>disetujui</a:t>
          </a:r>
          <a:endParaRPr lang="en-US" sz="2600" kern="1200" dirty="0">
            <a:solidFill>
              <a:schemeClr val="tx1"/>
            </a:solidFill>
          </a:endParaRPr>
        </a:p>
      </dsp:txBody>
      <dsp:txXfrm>
        <a:off x="1201394" y="40"/>
        <a:ext cx="7200000" cy="1606820"/>
      </dsp:txXfrm>
    </dsp:sp>
    <dsp:sp modelId="{C8158E2A-8445-4A09-B265-A0E568BE9BA1}">
      <dsp:nvSpPr>
        <dsp:cNvPr id="0" name=""/>
        <dsp:cNvSpPr/>
      </dsp:nvSpPr>
      <dsp:spPr>
        <a:xfrm>
          <a:off x="3226394" y="1687202"/>
          <a:ext cx="3150000" cy="1606820"/>
        </a:xfrm>
        <a:prstGeom prst="rect">
          <a:avLst/>
        </a:prstGeom>
        <a:solidFill>
          <a:srgbClr val="CFA11F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Peran </a:t>
          </a:r>
          <a:r>
            <a:rPr lang="en-US" sz="2600" kern="1200" dirty="0" err="1"/>
            <a:t>Ditjen</a:t>
          </a:r>
          <a:r>
            <a:rPr lang="en-US" sz="2600" kern="1200" dirty="0"/>
            <a:t> KI </a:t>
          </a:r>
          <a:r>
            <a:rPr lang="en-US" sz="2600" kern="1200" dirty="0" err="1"/>
            <a:t>atau</a:t>
          </a:r>
          <a:r>
            <a:rPr lang="en-US" sz="2600" kern="1200" dirty="0"/>
            <a:t> </a:t>
          </a:r>
          <a:r>
            <a:rPr lang="en-US" sz="2600" kern="1200" dirty="0" err="1"/>
            <a:t>OJK</a:t>
          </a:r>
          <a:r>
            <a:rPr lang="en-US" sz="2600" kern="1200" dirty="0"/>
            <a:t> </a:t>
          </a:r>
          <a:r>
            <a:rPr lang="en-US" sz="2600" kern="1200" dirty="0" err="1"/>
            <a:t>untuk</a:t>
          </a:r>
          <a:r>
            <a:rPr lang="en-US" sz="2600" kern="1200" dirty="0"/>
            <a:t> </a:t>
          </a:r>
          <a:r>
            <a:rPr lang="en-US" sz="2600" kern="1200" dirty="0" err="1"/>
            <a:t>menyediakan</a:t>
          </a:r>
          <a:r>
            <a:rPr lang="en-US" sz="2600" kern="1200" dirty="0"/>
            <a:t> </a:t>
          </a:r>
          <a:r>
            <a:rPr lang="en-US" sz="2600" kern="1200" dirty="0" err="1"/>
            <a:t>lembaga</a:t>
          </a:r>
          <a:r>
            <a:rPr lang="en-US" sz="2600" kern="1200" dirty="0"/>
            <a:t> </a:t>
          </a:r>
          <a:r>
            <a:rPr lang="en-US" sz="2600" kern="1200" dirty="0" err="1"/>
            <a:t>penilai</a:t>
          </a:r>
          <a:r>
            <a:rPr lang="en-US" sz="2600" kern="1200" dirty="0"/>
            <a:t> KI</a:t>
          </a:r>
        </a:p>
      </dsp:txBody>
      <dsp:txXfrm>
        <a:off x="3226394" y="1687202"/>
        <a:ext cx="3150000" cy="16068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 /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 /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 /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 /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 /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 /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 /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 /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 /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8403" y="945913"/>
            <a:ext cx="8637073" cy="2618554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8404" y="3564467"/>
            <a:ext cx="8637072" cy="1071095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6A74B-C3C7-468B-8CC4-A134AC782807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7124" y="329307"/>
            <a:ext cx="5943668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24392" y="134930"/>
            <a:ext cx="811019" cy="503578"/>
          </a:xfrm>
        </p:spPr>
        <p:txBody>
          <a:bodyPr/>
          <a:lstStyle/>
          <a:p>
            <a:fld id="{BF1D7844-135B-470E-AEF5-E2528A507EA2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2958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6A74B-C3C7-468B-8CC4-A134AC782807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D7844-135B-470E-AEF5-E2528A507EA2}" type="slidenum">
              <a:rPr lang="en-US" smtClean="0"/>
              <a:t>‹#›</a:t>
            </a:fld>
            <a:endParaRPr lang="en-US"/>
          </a:p>
        </p:txBody>
      </p:sp>
      <p:pic>
        <p:nvPicPr>
          <p:cNvPr id="15" name="Picture 14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3339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4709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30270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6A74B-C3C7-468B-8CC4-A134AC782807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D7844-135B-470E-AEF5-E2528A507EA2}" type="slidenum">
              <a:rPr lang="en-US" smtClean="0"/>
              <a:t>‹#›</a:t>
            </a:fld>
            <a:endParaRPr lang="en-US"/>
          </a:p>
        </p:txBody>
      </p:sp>
      <p:pic>
        <p:nvPicPr>
          <p:cNvPr id="17" name="Picture 16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59215" b="36435"/>
          <a:stretch/>
        </p:blipFill>
        <p:spPr>
          <a:xfrm rot="5400000">
            <a:off x="8642279" y="3046916"/>
            <a:ext cx="4663440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6543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fld id="{10A6A74B-C3C7-468B-8CC4-A134AC782807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D7844-135B-470E-AEF5-E2528A507EA2}" type="slidenum">
              <a:rPr lang="en-US" smtClean="0"/>
              <a:t>‹#›</a:t>
            </a:fld>
            <a:endParaRPr lang="en-US"/>
          </a:p>
        </p:txBody>
      </p:sp>
      <p:pic>
        <p:nvPicPr>
          <p:cNvPr id="24" name="Picture 2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858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7" y="1756129"/>
            <a:ext cx="8619060" cy="2050065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29166" y="3806195"/>
            <a:ext cx="8619060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6A74B-C3C7-468B-8CC4-A134AC782807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D7844-135B-470E-AEF5-E2528A507EA2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95237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1052" y="958037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9166" y="2165621"/>
            <a:ext cx="4645152" cy="32938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606" y="2171769"/>
            <a:ext cx="4645152" cy="32870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6A74B-C3C7-468B-8CC4-A134AC782807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D7844-135B-470E-AEF5-E2528A507EA2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196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6" y="953336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9166" y="2169727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9166" y="2974448"/>
            <a:ext cx="4645152" cy="24938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4337" y="2173181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4337" y="2971669"/>
            <a:ext cx="4645152" cy="2487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6A74B-C3C7-468B-8CC4-A134AC782807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D7844-135B-470E-AEF5-E2528A507EA2}" type="slidenum">
              <a:rPr lang="en-US" smtClean="0"/>
              <a:t>‹#›</a:t>
            </a:fld>
            <a:endParaRPr lang="en-US"/>
          </a:p>
        </p:txBody>
      </p:sp>
      <p:pic>
        <p:nvPicPr>
          <p:cNvPr id="18" name="Picture 17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4925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6A74B-C3C7-468B-8CC4-A134AC782807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D7844-135B-470E-AEF5-E2528A507EA2}" type="slidenum">
              <a:rPr lang="en-US" smtClean="0"/>
              <a:t>‹#›</a:t>
            </a:fld>
            <a:endParaRPr lang="en-US"/>
          </a:p>
        </p:txBody>
      </p:sp>
      <p:pic>
        <p:nvPicPr>
          <p:cNvPr id="14" name="Picture 1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3089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6A74B-C3C7-468B-8CC4-A134AC782807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D7844-135B-470E-AEF5-E2528A507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085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291" y="952578"/>
            <a:ext cx="3275013" cy="2322176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3334" y="952578"/>
            <a:ext cx="6012470" cy="4505221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4291" y="3274754"/>
            <a:ext cx="3275013" cy="2178918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6A74B-C3C7-468B-8CC4-A134AC782807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D7844-135B-470E-AEF5-E2528A507EA2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5797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24" y="1129513"/>
            <a:ext cx="5854872" cy="1924208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8247" y="3053721"/>
            <a:ext cx="5846486" cy="2096013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25300" y="5469856"/>
            <a:ext cx="5849605" cy="320123"/>
          </a:xfrm>
        </p:spPr>
        <p:txBody>
          <a:bodyPr/>
          <a:lstStyle>
            <a:lvl1pPr algn="l">
              <a:defRPr/>
            </a:lvl1pPr>
          </a:lstStyle>
          <a:p>
            <a:fld id="{10A6A74B-C3C7-468B-8CC4-A134AC782807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25300" y="318640"/>
            <a:ext cx="4877818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76794" y="137408"/>
            <a:ext cx="811019" cy="503578"/>
          </a:xfrm>
        </p:spPr>
        <p:txBody>
          <a:bodyPr/>
          <a:lstStyle/>
          <a:p>
            <a:fld id="{BF1D7844-135B-470E-AEF5-E2528A507EA2}" type="slidenum">
              <a:rPr lang="en-US" smtClean="0"/>
              <a:t>‹#›</a:t>
            </a:fld>
            <a:endParaRPr lang="en-US"/>
          </a:p>
        </p:txBody>
      </p:sp>
      <p:pic>
        <p:nvPicPr>
          <p:cNvPr id="22" name="Picture 21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t="474" r="48549" b="36564"/>
          <a:stretch/>
        </p:blipFill>
        <p:spPr>
          <a:xfrm>
            <a:off x="1125460" y="643464"/>
            <a:ext cx="5879592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0956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image" Target="../media/image1.jp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336"/>
            <a:ext cx="12192000" cy="74295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468769"/>
            <a:ext cx="12192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/>
          <p:cNvCxnSpPr/>
          <p:nvPr/>
        </p:nvCxnSpPr>
        <p:spPr>
          <a:xfrm>
            <a:off x="0" y="6121269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30270" y="953324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0270" y="2171769"/>
            <a:ext cx="9603275" cy="329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32830" y="330370"/>
            <a:ext cx="251539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A6A74B-C3C7-468B-8CC4-A134AC782807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30270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18076" y="137408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BF1D7844-135B-470E-AEF5-E2528A507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513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 /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 /><Relationship Id="rId2" Type="http://schemas.openxmlformats.org/officeDocument/2006/relationships/diagramData" Target="../diagrams/data1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1.xml" /><Relationship Id="rId5" Type="http://schemas.openxmlformats.org/officeDocument/2006/relationships/diagramColors" Target="../diagrams/colors1.xml" /><Relationship Id="rId4" Type="http://schemas.openxmlformats.org/officeDocument/2006/relationships/diagramQuickStyle" Target="../diagrams/quickStyle1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8.pn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 /><Relationship Id="rId2" Type="http://schemas.openxmlformats.org/officeDocument/2006/relationships/diagramData" Target="../diagrams/data2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2.xml" /><Relationship Id="rId5" Type="http://schemas.openxmlformats.org/officeDocument/2006/relationships/diagramColors" Target="../diagrams/colors2.xml" /><Relationship Id="rId4" Type="http://schemas.openxmlformats.org/officeDocument/2006/relationships/diagramQuickStyle" Target="../diagrams/quickStyle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 /><Relationship Id="rId2" Type="http://schemas.openxmlformats.org/officeDocument/2006/relationships/diagramData" Target="../diagrams/data3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3.xml" /><Relationship Id="rId5" Type="http://schemas.openxmlformats.org/officeDocument/2006/relationships/diagramColors" Target="../diagrams/colors3.xml" /><Relationship Id="rId4" Type="http://schemas.openxmlformats.org/officeDocument/2006/relationships/diagramQuickStyle" Target="../diagrams/quickStyle3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 /><Relationship Id="rId7" Type="http://schemas.microsoft.com/office/2007/relationships/diagramDrawing" Target="../diagrams/drawing4.xml" /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Relationship Id="rId6" Type="http://schemas.openxmlformats.org/officeDocument/2006/relationships/diagramColors" Target="../diagrams/colors4.xml" /><Relationship Id="rId5" Type="http://schemas.openxmlformats.org/officeDocument/2006/relationships/diagramQuickStyle" Target="../diagrams/quickStyle4.xml" /><Relationship Id="rId4" Type="http://schemas.openxmlformats.org/officeDocument/2006/relationships/diagramLayout" Target="../diagrams/layout4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 /><Relationship Id="rId2" Type="http://schemas.openxmlformats.org/officeDocument/2006/relationships/diagramData" Target="../diagrams/data5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5.xml" /><Relationship Id="rId5" Type="http://schemas.openxmlformats.org/officeDocument/2006/relationships/diagramColors" Target="../diagrams/colors5.xml" /><Relationship Id="rId4" Type="http://schemas.openxmlformats.org/officeDocument/2006/relationships/diagramQuickStyle" Target="../diagrams/quickStyle5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 /><Relationship Id="rId2" Type="http://schemas.openxmlformats.org/officeDocument/2006/relationships/diagramData" Target="../diagrams/data6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6.xml" /><Relationship Id="rId5" Type="http://schemas.openxmlformats.org/officeDocument/2006/relationships/diagramColors" Target="../diagrams/colors6.xml" /><Relationship Id="rId4" Type="http://schemas.openxmlformats.org/officeDocument/2006/relationships/diagramQuickStyle" Target="../diagrams/quickStyle6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 /><Relationship Id="rId2" Type="http://schemas.openxmlformats.org/officeDocument/2006/relationships/diagramData" Target="../diagrams/data7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7.xml" /><Relationship Id="rId5" Type="http://schemas.openxmlformats.org/officeDocument/2006/relationships/diagramColors" Target="../diagrams/colors7.xml" /><Relationship Id="rId4" Type="http://schemas.openxmlformats.org/officeDocument/2006/relationships/diagramQuickStyle" Target="../diagrams/quickStyle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B55D2-CAEA-8FF7-288C-5E03B145EE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76871" y="846541"/>
            <a:ext cx="8637073" cy="1826163"/>
          </a:xfrm>
        </p:spPr>
        <p:txBody>
          <a:bodyPr/>
          <a:lstStyle/>
          <a:p>
            <a:r>
              <a:rPr lang="en-US" sz="4000" b="1" i="1" dirty="0" err="1">
                <a:effectLst/>
                <a:latin typeface="STKaiti" panose="02010600040101010101" pitchFamily="2" charset="-122"/>
                <a:ea typeface="STKaiti" panose="02010600040101010101" pitchFamily="2" charset="-122"/>
              </a:rPr>
              <a:t>Urgensi</a:t>
            </a:r>
            <a:r>
              <a:rPr lang="en-US" sz="4000" b="1" i="1" dirty="0">
                <a:effectLst/>
                <a:latin typeface="STKaiti" panose="02010600040101010101" pitchFamily="2" charset="-122"/>
                <a:ea typeface="STKaiti" panose="02010600040101010101" pitchFamily="2" charset="-122"/>
              </a:rPr>
              <a:t> dan </a:t>
            </a:r>
            <a:r>
              <a:rPr lang="en-US" sz="4000" b="1" i="1" dirty="0" err="1">
                <a:effectLst/>
                <a:latin typeface="STKaiti" panose="02010600040101010101" pitchFamily="2" charset="-122"/>
                <a:ea typeface="STKaiti" panose="02010600040101010101" pitchFamily="2" charset="-122"/>
              </a:rPr>
              <a:t>Implikasi</a:t>
            </a:r>
            <a:r>
              <a:rPr lang="en-US" sz="4000" b="1" i="1" dirty="0">
                <a:effectLst/>
                <a:latin typeface="STKaiti" panose="02010600040101010101" pitchFamily="2" charset="-122"/>
                <a:ea typeface="STKaiti" panose="02010600040101010101" pitchFamily="2" charset="-122"/>
              </a:rPr>
              <a:t> </a:t>
            </a:r>
            <a:r>
              <a:rPr lang="en-US" sz="4000" b="1" i="1" dirty="0" err="1">
                <a:effectLst/>
                <a:latin typeface="STKaiti" panose="02010600040101010101" pitchFamily="2" charset="-122"/>
                <a:ea typeface="STKaiti" panose="02010600040101010101" pitchFamily="2" charset="-122"/>
              </a:rPr>
              <a:t>Pendaftaran</a:t>
            </a:r>
            <a:r>
              <a:rPr lang="en-US" sz="4000" b="1" i="1" dirty="0">
                <a:effectLst/>
                <a:latin typeface="STKaiti" panose="02010600040101010101" pitchFamily="2" charset="-122"/>
                <a:ea typeface="STKaiti" panose="02010600040101010101" pitchFamily="2" charset="-122"/>
              </a:rPr>
              <a:t> </a:t>
            </a:r>
            <a:r>
              <a:rPr lang="en-US" sz="4000" b="1" i="1" dirty="0" err="1">
                <a:effectLst/>
                <a:latin typeface="STKaiti" panose="02010600040101010101" pitchFamily="2" charset="-122"/>
                <a:ea typeface="STKaiti" panose="02010600040101010101" pitchFamily="2" charset="-122"/>
              </a:rPr>
              <a:t>Penjaminan</a:t>
            </a:r>
            <a:r>
              <a:rPr lang="en-US" sz="4000" b="1" i="1" dirty="0">
                <a:effectLst/>
                <a:latin typeface="STKaiti" panose="02010600040101010101" pitchFamily="2" charset="-122"/>
                <a:ea typeface="STKaiti" panose="02010600040101010101" pitchFamily="2" charset="-122"/>
              </a:rPr>
              <a:t> KI </a:t>
            </a:r>
            <a:r>
              <a:rPr lang="en-US" sz="4000" b="1" i="1" dirty="0" err="1">
                <a:effectLst/>
                <a:latin typeface="STKaiti" panose="02010600040101010101" pitchFamily="2" charset="-122"/>
                <a:ea typeface="STKaiti" panose="02010600040101010101" pitchFamily="2" charset="-122"/>
              </a:rPr>
              <a:t>Dalam</a:t>
            </a:r>
            <a:r>
              <a:rPr lang="en-US" sz="4000" b="1" i="1" dirty="0">
                <a:effectLst/>
                <a:latin typeface="STKaiti" panose="02010600040101010101" pitchFamily="2" charset="-122"/>
                <a:ea typeface="STKaiti" panose="02010600040101010101" pitchFamily="2" charset="-122"/>
              </a:rPr>
              <a:t> </a:t>
            </a:r>
            <a:r>
              <a:rPr lang="en-US" sz="4000" b="1" i="1" dirty="0" err="1">
                <a:effectLst/>
                <a:latin typeface="STKaiti" panose="02010600040101010101" pitchFamily="2" charset="-122"/>
                <a:ea typeface="STKaiti" panose="02010600040101010101" pitchFamily="2" charset="-122"/>
              </a:rPr>
              <a:t>Sistem</a:t>
            </a:r>
            <a:r>
              <a:rPr lang="en-US" sz="4000" b="1" i="1" dirty="0">
                <a:effectLst/>
                <a:latin typeface="STKaiti" panose="02010600040101010101" pitchFamily="2" charset="-122"/>
                <a:ea typeface="STKaiti" panose="02010600040101010101" pitchFamily="2" charset="-122"/>
              </a:rPr>
              <a:t> Hukum Indonesia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2874E3-150F-6089-FF69-0705D345EC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14213" y="4991181"/>
            <a:ext cx="4001861" cy="920906"/>
          </a:xfrm>
        </p:spPr>
        <p:txBody>
          <a:bodyPr>
            <a:noAutofit/>
          </a:bodyPr>
          <a:lstStyle/>
          <a:p>
            <a:r>
              <a:rPr lang="en-US" sz="2400" b="1" dirty="0" err="1">
                <a:latin typeface="STKaiti" panose="02010600040101010101" pitchFamily="2" charset="-122"/>
                <a:ea typeface="STKaiti" panose="02010600040101010101" pitchFamily="2" charset="-122"/>
              </a:rPr>
              <a:t>Yuli</a:t>
            </a:r>
            <a:r>
              <a:rPr lang="en-US" sz="2400" b="1" dirty="0">
                <a:latin typeface="STKaiti" panose="02010600040101010101" pitchFamily="2" charset="-122"/>
                <a:ea typeface="STKaiti" panose="02010600040101010101" pitchFamily="2" charset="-122"/>
              </a:rPr>
              <a:t> </a:t>
            </a:r>
            <a:r>
              <a:rPr lang="en-US" sz="2400" b="1" dirty="0" err="1">
                <a:latin typeface="STKaiti" panose="02010600040101010101" pitchFamily="2" charset="-122"/>
                <a:ea typeface="STKaiti" panose="02010600040101010101" pitchFamily="2" charset="-122"/>
              </a:rPr>
              <a:t>Prasetyo</a:t>
            </a:r>
            <a:r>
              <a:rPr lang="en-US" sz="2400" b="1" dirty="0">
                <a:latin typeface="STKaiti" panose="02010600040101010101" pitchFamily="2" charset="-122"/>
                <a:ea typeface="STKaiti" panose="02010600040101010101" pitchFamily="2" charset="-122"/>
              </a:rPr>
              <a:t> Adhi,S.H.,</a:t>
            </a:r>
            <a:r>
              <a:rPr lang="en-US" sz="2400" b="1" dirty="0" err="1">
                <a:latin typeface="STKaiti" panose="02010600040101010101" pitchFamily="2" charset="-122"/>
                <a:ea typeface="STKaiti" panose="02010600040101010101" pitchFamily="2" charset="-122"/>
              </a:rPr>
              <a:t>M.Kn</a:t>
            </a:r>
            <a:r>
              <a:rPr lang="en-US" sz="2400" b="1" dirty="0">
                <a:latin typeface="STKaiti" panose="02010600040101010101" pitchFamily="2" charset="-122"/>
                <a:ea typeface="STKaiti" panose="02010600040101010101" pitchFamily="2" charset="-122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94AF2E-48A1-65FF-76C0-014C34821C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056" y="1015847"/>
            <a:ext cx="1981372" cy="2304488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D800156-E989-2377-0A3B-3E8E51626D65}"/>
              </a:ext>
            </a:extLst>
          </p:cNvPr>
          <p:cNvSpPr/>
          <p:nvPr/>
        </p:nvSpPr>
        <p:spPr>
          <a:xfrm>
            <a:off x="567891" y="4507180"/>
            <a:ext cx="6381549" cy="1404907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TKaiti" panose="02010600040101010101" pitchFamily="2" charset="-122"/>
                <a:ea typeface="STKaiti" panose="02010600040101010101" pitchFamily="2" charset="-122"/>
              </a:rPr>
              <a:t>Dipresentasikan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TKaiti" panose="02010600040101010101" pitchFamily="2" charset="-122"/>
                <a:ea typeface="STKaiti" panose="02010600040101010101" pitchFamily="2" charset="-122"/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TKaiti" panose="02010600040101010101" pitchFamily="2" charset="-122"/>
                <a:ea typeface="STKaiti" panose="02010600040101010101" pitchFamily="2" charset="-122"/>
              </a:rPr>
              <a:t>dalam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TKaiti" panose="02010600040101010101" pitchFamily="2" charset="-122"/>
                <a:ea typeface="STKaiti" panose="02010600040101010101" pitchFamily="2" charset="-122"/>
              </a:rPr>
              <a:t> Webinar Nasional  “</a:t>
            </a:r>
            <a:r>
              <a:rPr lang="en-US" b="1" dirty="0" err="1">
                <a:solidFill>
                  <a:schemeClr val="tx1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Tantangan</a:t>
            </a:r>
            <a:r>
              <a:rPr lang="en-US" b="1" dirty="0">
                <a:solidFill>
                  <a:schemeClr val="tx1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Penjaminan</a:t>
            </a:r>
            <a:r>
              <a:rPr lang="en-US" b="1" dirty="0">
                <a:solidFill>
                  <a:schemeClr val="tx1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Kekayaan</a:t>
            </a:r>
            <a:r>
              <a:rPr lang="en-US" b="1" dirty="0">
                <a:solidFill>
                  <a:schemeClr val="tx1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Intelektual</a:t>
            </a:r>
            <a:r>
              <a:rPr lang="en-US" b="1" dirty="0">
                <a:solidFill>
                  <a:schemeClr val="tx1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 Pada Lembaga Jasa </a:t>
            </a:r>
            <a:r>
              <a:rPr lang="en-US" b="1" dirty="0" err="1">
                <a:solidFill>
                  <a:schemeClr val="tx1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Keuangan</a:t>
            </a:r>
            <a:r>
              <a:rPr lang="en-US" b="1" dirty="0">
                <a:solidFill>
                  <a:schemeClr val="tx1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 Di </a:t>
            </a:r>
            <a:r>
              <a:rPr lang="en-US" b="1" dirty="0" err="1">
                <a:solidFill>
                  <a:schemeClr val="tx1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Indonesia”Pada</a:t>
            </a:r>
            <a:r>
              <a:rPr lang="en-US" b="1" dirty="0">
                <a:solidFill>
                  <a:schemeClr val="tx1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Tanggal</a:t>
            </a:r>
            <a:r>
              <a:rPr lang="en-US" b="1" dirty="0">
                <a:solidFill>
                  <a:schemeClr val="tx1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 22 </a:t>
            </a:r>
            <a:r>
              <a:rPr lang="en-US" b="1" dirty="0" err="1">
                <a:solidFill>
                  <a:schemeClr val="tx1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Oktober</a:t>
            </a:r>
            <a:r>
              <a:rPr lang="en-US" b="1" dirty="0">
                <a:solidFill>
                  <a:schemeClr val="tx1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 2022 </a:t>
            </a:r>
            <a:endParaRPr lang="en-US" sz="1800" b="1" dirty="0">
              <a:solidFill>
                <a:schemeClr val="tx1"/>
              </a:solidFill>
              <a:effectLst/>
              <a:latin typeface="STKaiti" panose="02010600040101010101" pitchFamily="2" charset="-122"/>
              <a:ea typeface="STKaiti" panose="02010600040101010101" pitchFamily="2" charset="-122"/>
              <a:cs typeface="Times New Roman" panose="02020603050405020304" pitchFamily="18" charset="0"/>
            </a:endParaRPr>
          </a:p>
          <a:p>
            <a:pPr algn="ctr"/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280865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3C45C-11AD-CDC2-1051-AAB7D8D9F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5433" y="983805"/>
            <a:ext cx="3559607" cy="743396"/>
          </a:xfrm>
        </p:spPr>
        <p:txBody>
          <a:bodyPr/>
          <a:lstStyle/>
          <a:p>
            <a:r>
              <a:rPr lang="en-US" dirty="0" err="1"/>
              <a:t>Matur</a:t>
            </a:r>
            <a:r>
              <a:rPr lang="en-US" dirty="0"/>
              <a:t> </a:t>
            </a:r>
            <a:r>
              <a:rPr lang="en-US" dirty="0" err="1"/>
              <a:t>Suwun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8689FB-6CA4-4877-B281-923EEDF7E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3600" y="1907609"/>
            <a:ext cx="4876801" cy="1709351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r>
              <a:rPr lang="en-US" sz="3600" dirty="0"/>
              <a:t>Salam </a:t>
            </a:r>
            <a:r>
              <a:rPr lang="en-US" sz="3600" dirty="0" err="1"/>
              <a:t>Inovasi</a:t>
            </a:r>
            <a:endParaRPr lang="en-US" sz="3600" dirty="0"/>
          </a:p>
          <a:p>
            <a:r>
              <a:rPr lang="en-US" sz="3600" dirty="0"/>
              <a:t>Salam </a:t>
            </a:r>
            <a:r>
              <a:rPr lang="en-US" sz="3600" dirty="0" err="1"/>
              <a:t>Kreasi</a:t>
            </a:r>
            <a:endParaRPr lang="en-US" sz="3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8457EF-D6CD-2E22-9C88-81A0D67581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085" y="1907609"/>
            <a:ext cx="4204335" cy="2802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994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439EC-D938-561C-9605-63B1E9115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1624" y="953325"/>
            <a:ext cx="3705727" cy="52896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/>
              <a:t>Hak</a:t>
            </a:r>
            <a:r>
              <a:rPr lang="en-US" dirty="0"/>
              <a:t> </a:t>
            </a:r>
            <a:r>
              <a:rPr lang="en-US" dirty="0" err="1"/>
              <a:t>Kebendaan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B2DFBF3-869C-D874-FD07-C01464235C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6584226"/>
              </p:ext>
            </p:extLst>
          </p:nvPr>
        </p:nvGraphicFramePr>
        <p:xfrm>
          <a:off x="452387" y="1347536"/>
          <a:ext cx="11290433" cy="41182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allout: Right Arrow 2">
            <a:extLst>
              <a:ext uri="{FF2B5EF4-FFF2-40B4-BE49-F238E27FC236}">
                <a16:creationId xmlns:a16="http://schemas.microsoft.com/office/drawing/2014/main" id="{D9099CDE-0B88-7C35-2B97-CD49D69AEF50}"/>
              </a:ext>
            </a:extLst>
          </p:cNvPr>
          <p:cNvSpPr/>
          <p:nvPr/>
        </p:nvSpPr>
        <p:spPr>
          <a:xfrm>
            <a:off x="558265" y="1029903"/>
            <a:ext cx="3200935" cy="4435860"/>
          </a:xfrm>
          <a:prstGeom prst="rightArrowCallou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46000">
                <a:schemeClr val="accent3">
                  <a:lumMod val="95000"/>
                  <a:lumOff val="5000"/>
                </a:schemeClr>
              </a:gs>
              <a:gs pos="100000">
                <a:schemeClr val="accent3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KI </a:t>
            </a:r>
            <a:r>
              <a:rPr lang="en-US" b="1" dirty="0" err="1"/>
              <a:t>Sebagai</a:t>
            </a:r>
            <a:r>
              <a:rPr lang="en-US" b="1" dirty="0"/>
              <a:t> </a:t>
            </a:r>
            <a:r>
              <a:rPr lang="en-US" b="1" dirty="0" err="1"/>
              <a:t>Objek</a:t>
            </a:r>
            <a:r>
              <a:rPr lang="en-US" b="1" dirty="0"/>
              <a:t> </a:t>
            </a:r>
            <a:r>
              <a:rPr lang="en-US" b="1" dirty="0" err="1"/>
              <a:t>Jaminan</a:t>
            </a:r>
            <a:endParaRPr lang="en-US" b="1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924E053-DC1F-CC63-5595-F0607EB8055D}"/>
              </a:ext>
            </a:extLst>
          </p:cNvPr>
          <p:cNvSpPr/>
          <p:nvPr/>
        </p:nvSpPr>
        <p:spPr>
          <a:xfrm>
            <a:off x="8910321" y="2136808"/>
            <a:ext cx="2611120" cy="214643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FF0000"/>
                </a:solidFill>
              </a:rPr>
              <a:t>Pemahaman</a:t>
            </a:r>
            <a:r>
              <a:rPr lang="en-US" b="1" dirty="0">
                <a:solidFill>
                  <a:srgbClr val="FF0000"/>
                </a:solidFill>
              </a:rPr>
              <a:t> Dasar</a:t>
            </a:r>
          </a:p>
        </p:txBody>
      </p:sp>
    </p:spTree>
    <p:extLst>
      <p:ext uri="{BB962C8B-B14F-4D97-AF65-F5344CB8AC3E}">
        <p14:creationId xmlns:p14="http://schemas.microsoft.com/office/powerpoint/2010/main" val="38727657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que 8">
            <a:extLst>
              <a:ext uri="{FF2B5EF4-FFF2-40B4-BE49-F238E27FC236}">
                <a16:creationId xmlns:a16="http://schemas.microsoft.com/office/drawing/2014/main" id="{004715DF-E8FC-644A-A48D-D4E3AB52CFF3}"/>
              </a:ext>
            </a:extLst>
          </p:cNvPr>
          <p:cNvSpPr/>
          <p:nvPr/>
        </p:nvSpPr>
        <p:spPr>
          <a:xfrm>
            <a:off x="3194518" y="552383"/>
            <a:ext cx="6132362" cy="4405697"/>
          </a:xfrm>
          <a:prstGeom prst="plaque">
            <a:avLst/>
          </a:prstGeom>
          <a:solidFill>
            <a:srgbClr val="9A54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000" b="1" dirty="0" err="1">
                <a:solidFill>
                  <a:schemeClr val="tx1"/>
                </a:solidFill>
              </a:rPr>
              <a:t>Perlindungan</a:t>
            </a:r>
            <a:r>
              <a:rPr lang="en-US" sz="2000" b="1" dirty="0">
                <a:solidFill>
                  <a:schemeClr val="tx1"/>
                </a:solidFill>
              </a:rPr>
              <a:t> Hukum</a:t>
            </a:r>
          </a:p>
        </p:txBody>
      </p:sp>
      <p:sp>
        <p:nvSpPr>
          <p:cNvPr id="5" name="Flowchart: Delay 4">
            <a:extLst>
              <a:ext uri="{FF2B5EF4-FFF2-40B4-BE49-F238E27FC236}">
                <a16:creationId xmlns:a16="http://schemas.microsoft.com/office/drawing/2014/main" id="{E804EAC8-BC02-C1D3-916B-5C5946332CCA}"/>
              </a:ext>
            </a:extLst>
          </p:cNvPr>
          <p:cNvSpPr/>
          <p:nvPr/>
        </p:nvSpPr>
        <p:spPr>
          <a:xfrm>
            <a:off x="1212783" y="1809549"/>
            <a:ext cx="1790299" cy="1896177"/>
          </a:xfrm>
          <a:prstGeom prst="flowChartDelay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KI </a:t>
            </a:r>
            <a:r>
              <a:rPr lang="en-US" b="1" dirty="0" err="1"/>
              <a:t>Sebagai</a:t>
            </a:r>
            <a:r>
              <a:rPr lang="en-US" b="1" dirty="0"/>
              <a:t> </a:t>
            </a:r>
            <a:r>
              <a:rPr lang="en-US" b="1" dirty="0" err="1"/>
              <a:t>Aset</a:t>
            </a:r>
            <a:endParaRPr lang="en-US" b="1" dirty="0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41E016A9-D99A-85D3-D660-D1578DCB6298}"/>
              </a:ext>
            </a:extLst>
          </p:cNvPr>
          <p:cNvSpPr/>
          <p:nvPr/>
        </p:nvSpPr>
        <p:spPr>
          <a:xfrm>
            <a:off x="3003082" y="2483318"/>
            <a:ext cx="288758" cy="54864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7" name="Ribbon: Tilted Up 6">
            <a:extLst>
              <a:ext uri="{FF2B5EF4-FFF2-40B4-BE49-F238E27FC236}">
                <a16:creationId xmlns:a16="http://schemas.microsoft.com/office/drawing/2014/main" id="{C3DC6A79-5714-516A-304D-8C8A8D8B0CF3}"/>
              </a:ext>
            </a:extLst>
          </p:cNvPr>
          <p:cNvSpPr/>
          <p:nvPr/>
        </p:nvSpPr>
        <p:spPr>
          <a:xfrm>
            <a:off x="3194518" y="1473200"/>
            <a:ext cx="3958122" cy="1010118"/>
          </a:xfrm>
          <a:prstGeom prst="ribbon2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</a:rPr>
              <a:t>Komersialisasi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" name="Ribbon: Tilted Up 7">
            <a:extLst>
              <a:ext uri="{FF2B5EF4-FFF2-40B4-BE49-F238E27FC236}">
                <a16:creationId xmlns:a16="http://schemas.microsoft.com/office/drawing/2014/main" id="{6407BD50-345B-DC77-52C9-F478A9126223}"/>
              </a:ext>
            </a:extLst>
          </p:cNvPr>
          <p:cNvSpPr/>
          <p:nvPr/>
        </p:nvSpPr>
        <p:spPr>
          <a:xfrm>
            <a:off x="3194518" y="2863783"/>
            <a:ext cx="3890745" cy="1010118"/>
          </a:xfrm>
          <a:prstGeom prst="ribbon2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Benda </a:t>
            </a:r>
            <a:r>
              <a:rPr lang="en-US" b="1" dirty="0" err="1">
                <a:solidFill>
                  <a:schemeClr val="tx1"/>
                </a:solidFill>
              </a:rPr>
              <a:t>Jaminan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1062C5F-9C7C-7A31-13E5-C4D0AB4ACC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6560" y="2404016"/>
            <a:ext cx="310923" cy="62794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2EA13AA-C9BD-92CB-4497-2C6B1F8E71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3755" y="260891"/>
            <a:ext cx="2143125" cy="2143125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66FAE148-E4D3-319C-7EE3-0DCC3A14423C}"/>
              </a:ext>
            </a:extLst>
          </p:cNvPr>
          <p:cNvSpPr/>
          <p:nvPr/>
        </p:nvSpPr>
        <p:spPr>
          <a:xfrm>
            <a:off x="9617483" y="1730776"/>
            <a:ext cx="2221297" cy="206470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</a:rPr>
              <a:t>Penegakan</a:t>
            </a:r>
            <a:r>
              <a:rPr lang="en-US" b="1" dirty="0">
                <a:solidFill>
                  <a:schemeClr val="tx1"/>
                </a:solidFill>
              </a:rPr>
              <a:t> Hukum</a:t>
            </a:r>
          </a:p>
        </p:txBody>
      </p:sp>
      <p:sp>
        <p:nvSpPr>
          <p:cNvPr id="14" name="Callout: Left-Right Arrow 13">
            <a:extLst>
              <a:ext uri="{FF2B5EF4-FFF2-40B4-BE49-F238E27FC236}">
                <a16:creationId xmlns:a16="http://schemas.microsoft.com/office/drawing/2014/main" id="{81857FC5-DBAE-12A9-15E7-99C311651BD8}"/>
              </a:ext>
            </a:extLst>
          </p:cNvPr>
          <p:cNvSpPr/>
          <p:nvPr/>
        </p:nvSpPr>
        <p:spPr>
          <a:xfrm rot="5400000">
            <a:off x="4767179" y="2238363"/>
            <a:ext cx="914400" cy="627942"/>
          </a:xfrm>
          <a:prstGeom prst="left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6866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99CC70-ABDD-1325-D12A-1FE7C14D4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270" y="953325"/>
            <a:ext cx="9603275" cy="590996"/>
          </a:xfrm>
          <a:gradFill>
            <a:gsLst>
              <a:gs pos="0">
                <a:schemeClr val="bg1">
                  <a:tint val="94000"/>
                  <a:satMod val="80000"/>
                  <a:lumMod val="106000"/>
                </a:schemeClr>
              </a:gs>
              <a:gs pos="100000">
                <a:schemeClr val="bg1">
                  <a:shade val="80000"/>
                  <a:lumMod val="108000"/>
                </a:schemeClr>
              </a:gs>
            </a:gsLst>
            <a:path path="circle">
              <a:fillToRect l="43000" r="43000" b="100000"/>
            </a:path>
          </a:gradFill>
          <a:ln>
            <a:solidFill>
              <a:schemeClr val="accent1">
                <a:shade val="50000"/>
              </a:schemeClr>
            </a:solidFill>
          </a:ln>
        </p:spPr>
        <p:txBody>
          <a:bodyPr/>
          <a:lstStyle/>
          <a:p>
            <a:pPr algn="ctr"/>
            <a:r>
              <a:rPr lang="en-US" dirty="0" err="1"/>
              <a:t>Syarat</a:t>
            </a:r>
            <a:r>
              <a:rPr lang="en-US" dirty="0"/>
              <a:t> KI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objek</a:t>
            </a:r>
            <a:r>
              <a:rPr lang="en-US" dirty="0"/>
              <a:t> </a:t>
            </a:r>
            <a:r>
              <a:rPr lang="en-US" dirty="0" err="1"/>
              <a:t>jaminan</a:t>
            </a:r>
            <a:endParaRPr lang="en-US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C2500F81-C45B-9F0B-A029-E8921D32AE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35828422"/>
              </p:ext>
            </p:extLst>
          </p:nvPr>
        </p:nvGraphicFramePr>
        <p:xfrm>
          <a:off x="1270535" y="1838425"/>
          <a:ext cx="10596345" cy="39646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67040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78924-EC49-9196-CD67-6AE747F26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271" y="953324"/>
            <a:ext cx="3258850" cy="577093"/>
          </a:xfrm>
        </p:spPr>
        <p:txBody>
          <a:bodyPr/>
          <a:lstStyle/>
          <a:p>
            <a:r>
              <a:rPr lang="en-US" dirty="0" err="1"/>
              <a:t>Pendaftaran</a:t>
            </a:r>
            <a:r>
              <a:rPr lang="en-US" dirty="0"/>
              <a:t> KI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1AA06F87-E2EC-447F-8737-CEEDF26DB8A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3860517"/>
              </p:ext>
            </p:extLst>
          </p:nvPr>
        </p:nvGraphicFramePr>
        <p:xfrm>
          <a:off x="1130300" y="1530418"/>
          <a:ext cx="3258821" cy="43742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allout: Left-Right Arrow 5">
            <a:extLst>
              <a:ext uri="{FF2B5EF4-FFF2-40B4-BE49-F238E27FC236}">
                <a16:creationId xmlns:a16="http://schemas.microsoft.com/office/drawing/2014/main" id="{D67254B7-A06D-B537-41E9-F42CBBA604B4}"/>
              </a:ext>
            </a:extLst>
          </p:cNvPr>
          <p:cNvSpPr/>
          <p:nvPr/>
        </p:nvSpPr>
        <p:spPr>
          <a:xfrm>
            <a:off x="4439919" y="2293486"/>
            <a:ext cx="3312161" cy="1973179"/>
          </a:xfrm>
          <a:prstGeom prst="leftRightArrowCallout">
            <a:avLst/>
          </a:prstGeom>
          <a:solidFill>
            <a:srgbClr val="A3AA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</a:rPr>
              <a:t>IPROLINE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853C23-1193-7FA2-05D7-53265B97C560}"/>
              </a:ext>
            </a:extLst>
          </p:cNvPr>
          <p:cNvSpPr/>
          <p:nvPr/>
        </p:nvSpPr>
        <p:spPr>
          <a:xfrm>
            <a:off x="4673600" y="4643120"/>
            <a:ext cx="7376160" cy="15443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 b="1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Pengajuan</a:t>
            </a:r>
            <a:r>
              <a:rPr lang="en-US" sz="1400" b="1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permohonan</a:t>
            </a:r>
            <a:r>
              <a:rPr lang="en-US" sz="1400" b="1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kekayaan</a:t>
            </a:r>
            <a:r>
              <a:rPr lang="en-US" sz="1400" b="1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intelelektual</a:t>
            </a:r>
            <a:r>
              <a:rPr lang="en-US" sz="1400" b="1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secara</a:t>
            </a:r>
            <a:r>
              <a:rPr lang="en-US" sz="1400" b="1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online,</a:t>
            </a: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 b="1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permohonan</a:t>
            </a:r>
            <a:r>
              <a:rPr lang="en-US" sz="1400" b="1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perpanjangan</a:t>
            </a:r>
            <a:r>
              <a:rPr lang="en-US" sz="1400" b="1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merek</a:t>
            </a:r>
            <a:r>
              <a:rPr lang="en-US" sz="1400" b="1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online,</a:t>
            </a: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 b="1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database </a:t>
            </a:r>
            <a:r>
              <a:rPr lang="en-US" sz="1400" b="1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kekayaan</a:t>
            </a:r>
            <a:r>
              <a:rPr lang="en-US" sz="1400" b="1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intelektual</a:t>
            </a:r>
            <a:r>
              <a:rPr lang="en-US" sz="1400" b="1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1400" b="1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akurat</a:t>
            </a:r>
            <a:r>
              <a:rPr lang="en-US" sz="1400" b="1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 b="1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pengembangan</a:t>
            </a:r>
            <a:r>
              <a:rPr lang="en-US" sz="1400" b="1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pengaduan</a:t>
            </a:r>
            <a:r>
              <a:rPr lang="en-US" sz="1400" b="1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pelanggaran</a:t>
            </a:r>
            <a:r>
              <a:rPr lang="en-US" sz="1400" b="1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kekayaan</a:t>
            </a:r>
            <a:r>
              <a:rPr lang="en-US" sz="1400" b="1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intelektual</a:t>
            </a:r>
            <a:r>
              <a:rPr lang="en-US" sz="1400" b="1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secara</a:t>
            </a:r>
            <a:r>
              <a:rPr lang="en-US" sz="1400" b="1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online,</a:t>
            </a: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 b="1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sistem</a:t>
            </a:r>
            <a:r>
              <a:rPr lang="en-US" sz="1400" b="1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e-status </a:t>
            </a:r>
            <a:r>
              <a:rPr lang="en-US" sz="1400" b="1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terhadap</a:t>
            </a:r>
            <a:r>
              <a:rPr lang="en-US" sz="1400" b="1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permohonan</a:t>
            </a:r>
            <a:r>
              <a:rPr lang="en-US" sz="1400" b="1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kekayaan</a:t>
            </a:r>
            <a:r>
              <a:rPr lang="en-US" sz="1400" b="1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intelektual</a:t>
            </a:r>
            <a:r>
              <a:rPr lang="en-US" sz="1400" b="1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berbasis</a:t>
            </a:r>
            <a:r>
              <a:rPr lang="en-US" sz="1400" b="1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i="1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mobile apps</a:t>
            </a:r>
            <a:r>
              <a:rPr lang="en-US" sz="1400" b="1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  <a:p>
            <a:pPr algn="ctr"/>
            <a:endParaRPr lang="en-US" dirty="0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131C5157-8A29-D20E-9966-2347045983B6}"/>
              </a:ext>
            </a:extLst>
          </p:cNvPr>
          <p:cNvSpPr/>
          <p:nvPr/>
        </p:nvSpPr>
        <p:spPr>
          <a:xfrm>
            <a:off x="5831840" y="4266665"/>
            <a:ext cx="568960" cy="37645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id="{4B6441C8-AAD5-C6F0-27CC-6344B3C27978}"/>
              </a:ext>
            </a:extLst>
          </p:cNvPr>
          <p:cNvSpPr/>
          <p:nvPr/>
        </p:nvSpPr>
        <p:spPr>
          <a:xfrm>
            <a:off x="7802879" y="2507915"/>
            <a:ext cx="4165601" cy="1544320"/>
          </a:xfrm>
          <a:prstGeom prst="snip2Diag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err="1">
                <a:solidFill>
                  <a:schemeClr val="tx1"/>
                </a:solidFill>
                <a:effectLst/>
                <a:latin typeface="STXinwei" panose="02010800040101010101" pitchFamily="2" charset="-122"/>
                <a:ea typeface="STXinwei" panose="02010800040101010101" pitchFamily="2" charset="-122"/>
              </a:rPr>
              <a:t>Suatu</a:t>
            </a:r>
            <a:r>
              <a:rPr lang="en-US" sz="1800" b="1" dirty="0">
                <a:solidFill>
                  <a:schemeClr val="tx1"/>
                </a:solidFill>
                <a:effectLst/>
                <a:latin typeface="STXinwei" panose="02010800040101010101" pitchFamily="2" charset="-122"/>
                <a:ea typeface="STXinwei" panose="02010800040101010101" pitchFamily="2" charset="-122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effectLst/>
                <a:latin typeface="STXinwei" panose="02010800040101010101" pitchFamily="2" charset="-122"/>
                <a:ea typeface="STXinwei" panose="02010800040101010101" pitchFamily="2" charset="-122"/>
              </a:rPr>
              <a:t>aplikasi</a:t>
            </a:r>
            <a:r>
              <a:rPr lang="en-US" sz="1800" b="1" dirty="0">
                <a:solidFill>
                  <a:schemeClr val="tx1"/>
                </a:solidFill>
                <a:effectLst/>
                <a:latin typeface="STXinwei" panose="02010800040101010101" pitchFamily="2" charset="-122"/>
                <a:ea typeface="STXinwei" panose="02010800040101010101" pitchFamily="2" charset="-122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effectLst/>
                <a:latin typeface="STXinwei" panose="02010800040101010101" pitchFamily="2" charset="-122"/>
                <a:ea typeface="STXinwei" panose="02010800040101010101" pitchFamily="2" charset="-122"/>
              </a:rPr>
              <a:t>atau</a:t>
            </a:r>
            <a:r>
              <a:rPr lang="en-US" sz="1800" b="1" dirty="0">
                <a:solidFill>
                  <a:schemeClr val="tx1"/>
                </a:solidFill>
                <a:effectLst/>
                <a:latin typeface="STXinwei" panose="02010800040101010101" pitchFamily="2" charset="-122"/>
                <a:ea typeface="STXinwei" panose="02010800040101010101" pitchFamily="2" charset="-122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effectLst/>
                <a:latin typeface="STXinwei" panose="02010800040101010101" pitchFamily="2" charset="-122"/>
                <a:ea typeface="STXinwei" panose="02010800040101010101" pitchFamily="2" charset="-122"/>
              </a:rPr>
              <a:t>sistem</a:t>
            </a:r>
            <a:r>
              <a:rPr lang="en-US" sz="1800" b="1" dirty="0">
                <a:solidFill>
                  <a:schemeClr val="tx1"/>
                </a:solidFill>
                <a:effectLst/>
                <a:latin typeface="STXinwei" panose="02010800040101010101" pitchFamily="2" charset="-122"/>
                <a:ea typeface="STXinwei" panose="02010800040101010101" pitchFamily="2" charset="-122"/>
              </a:rPr>
              <a:t> yang </a:t>
            </a:r>
            <a:r>
              <a:rPr lang="en-US" sz="1800" b="1" dirty="0" err="1">
                <a:solidFill>
                  <a:schemeClr val="tx1"/>
                </a:solidFill>
                <a:effectLst/>
                <a:latin typeface="STXinwei" panose="02010800040101010101" pitchFamily="2" charset="-122"/>
                <a:ea typeface="STXinwei" panose="02010800040101010101" pitchFamily="2" charset="-122"/>
              </a:rPr>
              <a:t>diciptakan</a:t>
            </a:r>
            <a:r>
              <a:rPr lang="en-US" sz="1800" b="1" dirty="0">
                <a:solidFill>
                  <a:schemeClr val="tx1"/>
                </a:solidFill>
                <a:effectLst/>
                <a:latin typeface="STXinwei" panose="02010800040101010101" pitchFamily="2" charset="-122"/>
                <a:ea typeface="STXinwei" panose="02010800040101010101" pitchFamily="2" charset="-122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effectLst/>
                <a:latin typeface="STXinwei" panose="02010800040101010101" pitchFamily="2" charset="-122"/>
                <a:ea typeface="STXinwei" panose="02010800040101010101" pitchFamily="2" charset="-122"/>
              </a:rPr>
              <a:t>DJKI</a:t>
            </a:r>
            <a:r>
              <a:rPr lang="en-US" sz="1800" b="1" dirty="0">
                <a:solidFill>
                  <a:schemeClr val="tx1"/>
                </a:solidFill>
                <a:effectLst/>
                <a:latin typeface="STXinwei" panose="02010800040101010101" pitchFamily="2" charset="-122"/>
                <a:ea typeface="STXinwei" panose="02010800040101010101" pitchFamily="2" charset="-122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effectLst/>
                <a:latin typeface="STXinwei" panose="02010800040101010101" pitchFamily="2" charset="-122"/>
                <a:ea typeface="STXinwei" panose="02010800040101010101" pitchFamily="2" charset="-122"/>
              </a:rPr>
              <a:t>dalam</a:t>
            </a:r>
            <a:r>
              <a:rPr lang="en-US" sz="1800" b="1" dirty="0">
                <a:solidFill>
                  <a:schemeClr val="tx1"/>
                </a:solidFill>
                <a:effectLst/>
                <a:latin typeface="STXinwei" panose="02010800040101010101" pitchFamily="2" charset="-122"/>
                <a:ea typeface="STXinwei" panose="02010800040101010101" pitchFamily="2" charset="-122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effectLst/>
                <a:latin typeface="STXinwei" panose="02010800040101010101" pitchFamily="2" charset="-122"/>
                <a:ea typeface="STXinwei" panose="02010800040101010101" pitchFamily="2" charset="-122"/>
              </a:rPr>
              <a:t>upaya</a:t>
            </a:r>
            <a:r>
              <a:rPr lang="en-US" sz="1800" b="1" dirty="0">
                <a:solidFill>
                  <a:schemeClr val="tx1"/>
                </a:solidFill>
                <a:effectLst/>
                <a:latin typeface="STXinwei" panose="02010800040101010101" pitchFamily="2" charset="-122"/>
                <a:ea typeface="STXinwei" panose="02010800040101010101" pitchFamily="2" charset="-122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effectLst/>
                <a:latin typeface="STXinwei" panose="02010800040101010101" pitchFamily="2" charset="-122"/>
                <a:ea typeface="STXinwei" panose="02010800040101010101" pitchFamily="2" charset="-122"/>
              </a:rPr>
              <a:t>pendaftaran</a:t>
            </a:r>
            <a:r>
              <a:rPr lang="en-US" sz="1800" b="1" dirty="0">
                <a:solidFill>
                  <a:schemeClr val="tx1"/>
                </a:solidFill>
                <a:effectLst/>
                <a:latin typeface="STXinwei" panose="02010800040101010101" pitchFamily="2" charset="-122"/>
                <a:ea typeface="STXinwei" panose="02010800040101010101" pitchFamily="2" charset="-122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effectLst/>
                <a:latin typeface="STXinwei" panose="02010800040101010101" pitchFamily="2" charset="-122"/>
                <a:ea typeface="STXinwei" panose="02010800040101010101" pitchFamily="2" charset="-122"/>
              </a:rPr>
              <a:t>HKI</a:t>
            </a:r>
            <a:r>
              <a:rPr lang="en-US" sz="1800" b="1" dirty="0">
                <a:solidFill>
                  <a:schemeClr val="tx1"/>
                </a:solidFill>
                <a:effectLst/>
                <a:latin typeface="STXinwei" panose="02010800040101010101" pitchFamily="2" charset="-122"/>
                <a:ea typeface="STXinwei" panose="02010800040101010101" pitchFamily="2" charset="-122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effectLst/>
                <a:latin typeface="STXinwei" panose="02010800040101010101" pitchFamily="2" charset="-122"/>
                <a:ea typeface="STXinwei" panose="02010800040101010101" pitchFamily="2" charset="-122"/>
              </a:rPr>
              <a:t>secara</a:t>
            </a:r>
            <a:r>
              <a:rPr lang="en-US" sz="1800" b="1" dirty="0">
                <a:solidFill>
                  <a:schemeClr val="tx1"/>
                </a:solidFill>
                <a:effectLst/>
                <a:latin typeface="STXinwei" panose="02010800040101010101" pitchFamily="2" charset="-122"/>
                <a:ea typeface="STXinwei" panose="02010800040101010101" pitchFamily="2" charset="-122"/>
              </a:rPr>
              <a:t> online</a:t>
            </a:r>
            <a:endParaRPr lang="en-US" b="1" dirty="0">
              <a:solidFill>
                <a:schemeClr val="tx1"/>
              </a:solidFill>
              <a:latin typeface="STXinwei" panose="02010800040101010101" pitchFamily="2" charset="-122"/>
              <a:ea typeface="STXinwei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070955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93960-8F30-2343-D20D-201ACC661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1311" y="282765"/>
            <a:ext cx="3959890" cy="601156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 algn="ctr"/>
            <a:r>
              <a:rPr lang="en-US" dirty="0"/>
              <a:t>Proses </a:t>
            </a:r>
            <a:r>
              <a:rPr lang="en-US" dirty="0" err="1"/>
              <a:t>Penjaminan</a:t>
            </a:r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930E1578-B716-70A5-B6CA-EE02B53D21C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7912238"/>
              </p:ext>
            </p:extLst>
          </p:nvPr>
        </p:nvGraphicFramePr>
        <p:xfrm>
          <a:off x="0" y="772159"/>
          <a:ext cx="12192000" cy="60858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Flowchart: Sequential Access Storage 6">
            <a:extLst>
              <a:ext uri="{FF2B5EF4-FFF2-40B4-BE49-F238E27FC236}">
                <a16:creationId xmlns:a16="http://schemas.microsoft.com/office/drawing/2014/main" id="{511F7509-96E4-78ED-35D5-5FAE54A0364B}"/>
              </a:ext>
            </a:extLst>
          </p:cNvPr>
          <p:cNvSpPr/>
          <p:nvPr/>
        </p:nvSpPr>
        <p:spPr>
          <a:xfrm>
            <a:off x="3180080" y="1373315"/>
            <a:ext cx="3100056" cy="1280160"/>
          </a:xfrm>
          <a:prstGeom prst="flowChartMagneticTape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</a:rPr>
              <a:t>Perjanjian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Selesai</a:t>
            </a:r>
            <a:endParaRPr lang="en-US" b="1" dirty="0">
              <a:solidFill>
                <a:schemeClr val="tx1"/>
              </a:solidFill>
            </a:endParaRP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Benda </a:t>
            </a:r>
            <a:r>
              <a:rPr lang="en-US" b="1" dirty="0" err="1">
                <a:solidFill>
                  <a:schemeClr val="tx1"/>
                </a:solidFill>
              </a:rPr>
              <a:t>Jaminan</a:t>
            </a:r>
            <a:r>
              <a:rPr lang="en-US" b="1" dirty="0">
                <a:solidFill>
                  <a:schemeClr val="tx1"/>
                </a:solidFill>
              </a:rPr>
              <a:t> Kembali</a:t>
            </a:r>
          </a:p>
        </p:txBody>
      </p: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3F1F5C8E-5A8B-3818-97CE-BE570E8C0DD1}"/>
              </a:ext>
            </a:extLst>
          </p:cNvPr>
          <p:cNvSpPr/>
          <p:nvPr/>
        </p:nvSpPr>
        <p:spPr>
          <a:xfrm>
            <a:off x="7904480" y="1076960"/>
            <a:ext cx="3362960" cy="1383475"/>
          </a:xfrm>
          <a:prstGeom prst="wedgeEllipseCallout">
            <a:avLst>
              <a:gd name="adj1" fmla="val -21843"/>
              <a:gd name="adj2" fmla="val 66004"/>
            </a:avLst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</a:rPr>
              <a:t>Wanprestasi</a:t>
            </a:r>
            <a:endParaRPr lang="en-US" b="1" dirty="0">
              <a:solidFill>
                <a:schemeClr val="tx1"/>
              </a:solidFill>
            </a:endParaRPr>
          </a:p>
          <a:p>
            <a:pPr algn="ctr"/>
            <a:r>
              <a:rPr lang="en-US" b="1" dirty="0" err="1">
                <a:solidFill>
                  <a:schemeClr val="tx1"/>
                </a:solidFill>
              </a:rPr>
              <a:t>Eksekusi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12" name="Connector: Elbow 11">
            <a:extLst>
              <a:ext uri="{FF2B5EF4-FFF2-40B4-BE49-F238E27FC236}">
                <a16:creationId xmlns:a16="http://schemas.microsoft.com/office/drawing/2014/main" id="{85B9DAF6-4532-C3FE-6280-0897BC843CA0}"/>
              </a:ext>
            </a:extLst>
          </p:cNvPr>
          <p:cNvCxnSpPr/>
          <p:nvPr/>
        </p:nvCxnSpPr>
        <p:spPr>
          <a:xfrm>
            <a:off x="4219969" y="4045017"/>
            <a:ext cx="1020278" cy="796491"/>
          </a:xfrm>
          <a:prstGeom prst="bentConnector3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4B9FA63-B109-18BE-A213-436898D3C207}"/>
              </a:ext>
            </a:extLst>
          </p:cNvPr>
          <p:cNvSpPr/>
          <p:nvPr/>
        </p:nvSpPr>
        <p:spPr>
          <a:xfrm>
            <a:off x="2531444" y="3282215"/>
            <a:ext cx="1688525" cy="115503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</a:rPr>
              <a:t>5C</a:t>
            </a:r>
            <a:r>
              <a:rPr lang="en-US" b="1" dirty="0">
                <a:solidFill>
                  <a:schemeClr val="tx1"/>
                </a:solidFill>
              </a:rPr>
              <a:t> &amp; </a:t>
            </a:r>
            <a:r>
              <a:rPr lang="en-US" b="1" dirty="0" err="1">
                <a:solidFill>
                  <a:schemeClr val="tx1"/>
                </a:solidFill>
              </a:rPr>
              <a:t>7P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0713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E0D4C-7AAE-062B-B551-223F49B0C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Urgensi Pendaftaran Penjaminan KI Dalam Sistem Hukum Indonesia.</a:t>
            </a:r>
            <a:endParaRPr lang="en-US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C0EEB1D1-7B2B-2409-0F68-4CB4CC9307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26559692"/>
              </p:ext>
            </p:extLst>
          </p:nvPr>
        </p:nvGraphicFramePr>
        <p:xfrm>
          <a:off x="0" y="2002559"/>
          <a:ext cx="11816080" cy="41357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907493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424F1-4199-AE4D-4FC6-A65A8FF13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Implikasi Pendaftaran Penjaminan KI Dalam Sistem Hukum Indonesia.</a:t>
            </a:r>
            <a:endParaRPr lang="en-US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CF0F733-8FC2-5DF2-9F04-3A0CAF8C7E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77418336"/>
              </p:ext>
            </p:extLst>
          </p:nvPr>
        </p:nvGraphicFramePr>
        <p:xfrm>
          <a:off x="1130270" y="2123440"/>
          <a:ext cx="10756930" cy="40148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702756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D4D7F-78FD-7D79-D9D5-BCDA7F11B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270" y="953325"/>
            <a:ext cx="3008593" cy="634844"/>
          </a:xfrm>
        </p:spPr>
        <p:txBody>
          <a:bodyPr/>
          <a:lstStyle/>
          <a:p>
            <a:r>
              <a:rPr lang="en-US" dirty="0" err="1"/>
              <a:t>Rekomendasi</a:t>
            </a:r>
            <a:endParaRPr lang="en-US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43BEFCE5-ACAB-B542-1202-9D406958CA4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6580345"/>
              </p:ext>
            </p:extLst>
          </p:nvPr>
        </p:nvGraphicFramePr>
        <p:xfrm>
          <a:off x="1130300" y="2171700"/>
          <a:ext cx="9602788" cy="3294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29781003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Gallery">
      <a:majorFont>
        <a:latin typeface="Century Gothic" panose="020B0502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  <a:lumMod val="108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E050AC27-895F-4B90-991D-A6818FC89AB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294</TotalTime>
  <Words>275</Words>
  <Application>Microsoft Office PowerPoint</Application>
  <PresentationFormat>Widescreen</PresentationFormat>
  <Paragraphs>56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Gallery</vt:lpstr>
      <vt:lpstr>Urgensi dan Implikasi Pendaftaran Penjaminan KI Dalam Sistem Hukum Indonesia.</vt:lpstr>
      <vt:lpstr>Hak Kebendaan</vt:lpstr>
      <vt:lpstr>PowerPoint Presentation</vt:lpstr>
      <vt:lpstr>Syarat KI Untuk dapat menjadi objek jaminan</vt:lpstr>
      <vt:lpstr>Pendaftaran KI</vt:lpstr>
      <vt:lpstr>Proses Penjaminan</vt:lpstr>
      <vt:lpstr>Urgensi Pendaftaran Penjaminan KI Dalam Sistem Hukum Indonesia.</vt:lpstr>
      <vt:lpstr>Implikasi Pendaftaran Penjaminan KI Dalam Sistem Hukum Indonesia.</vt:lpstr>
      <vt:lpstr>Rekomendasi</vt:lpstr>
      <vt:lpstr>Matur Suwun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Urgensi dan Implikasi Pendaftaran Penjaminan KI Dalam Sistem Hukum Indonesia.</dc:title>
  <dc:creator>user</dc:creator>
  <cp:lastModifiedBy>Nico Rexhan Halimana 11000119130405</cp:lastModifiedBy>
  <cp:revision>14</cp:revision>
  <dcterms:created xsi:type="dcterms:W3CDTF">2022-10-18T12:35:19Z</dcterms:created>
  <dcterms:modified xsi:type="dcterms:W3CDTF">2022-10-20T07:52:11Z</dcterms:modified>
</cp:coreProperties>
</file>