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notesMasterIdLst>
    <p:notesMasterId r:id="rId26"/>
  </p:notesMasterIdLst>
  <p:sldIdLst>
    <p:sldId id="256" r:id="rId2"/>
    <p:sldId id="329" r:id="rId3"/>
    <p:sldId id="258" r:id="rId4"/>
    <p:sldId id="280" r:id="rId5"/>
    <p:sldId id="307" r:id="rId6"/>
    <p:sldId id="330" r:id="rId7"/>
    <p:sldId id="331" r:id="rId8"/>
    <p:sldId id="354" r:id="rId9"/>
    <p:sldId id="355" r:id="rId10"/>
    <p:sldId id="356" r:id="rId11"/>
    <p:sldId id="357" r:id="rId12"/>
    <p:sldId id="358" r:id="rId13"/>
    <p:sldId id="368" r:id="rId14"/>
    <p:sldId id="367" r:id="rId15"/>
    <p:sldId id="366" r:id="rId16"/>
    <p:sldId id="365" r:id="rId17"/>
    <p:sldId id="364" r:id="rId18"/>
    <p:sldId id="363" r:id="rId19"/>
    <p:sldId id="362" r:id="rId20"/>
    <p:sldId id="361" r:id="rId21"/>
    <p:sldId id="360" r:id="rId22"/>
    <p:sldId id="359" r:id="rId23"/>
    <p:sldId id="369" r:id="rId24"/>
    <p:sldId id="35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A31D"/>
    <a:srgbClr val="C618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1" autoAdjust="0"/>
    <p:restoredTop sz="91382" autoAdjust="0"/>
  </p:normalViewPr>
  <p:slideViewPr>
    <p:cSldViewPr snapToGrid="0">
      <p:cViewPr varScale="1">
        <p:scale>
          <a:sx n="68" d="100"/>
          <a:sy n="68" d="100"/>
        </p:scale>
        <p:origin x="858" y="66"/>
      </p:cViewPr>
      <p:guideLst>
        <p:guide orient="horz" pos="2160"/>
        <p:guide pos="3840"/>
      </p:guideLst>
    </p:cSldViewPr>
  </p:slideViewPr>
  <p:notesTextViewPr>
    <p:cViewPr>
      <p:scale>
        <a:sx n="1" d="1"/>
        <a:sy n="1" d="1"/>
      </p:scale>
      <p:origin x="0" y="0"/>
    </p:cViewPr>
  </p:notesTextViewPr>
  <p:sorterViewPr>
    <p:cViewPr>
      <p:scale>
        <a:sx n="180" d="100"/>
        <a:sy n="180" d="100"/>
      </p:scale>
      <p:origin x="0" y="-442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DEC70-D03E-47BE-8774-AE1255BB9416}" type="datetimeFigureOut">
              <a:rPr lang="id-ID" smtClean="0"/>
              <a:pPr/>
              <a:t>24/08/2022</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4430FC-CDBF-4A88-BFC6-948423857B95}" type="slidenum">
              <a:rPr lang="id-ID" smtClean="0"/>
              <a:pPr/>
              <a:t>‹#›</a:t>
            </a:fld>
            <a:endParaRPr lang="id-ID"/>
          </a:p>
        </p:txBody>
      </p:sp>
    </p:spTree>
    <p:extLst>
      <p:ext uri="{BB962C8B-B14F-4D97-AF65-F5344CB8AC3E}">
        <p14:creationId xmlns:p14="http://schemas.microsoft.com/office/powerpoint/2010/main" val="1345417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altLang="id-ID" dirty="0" smtClean="0"/>
              <a:t>Hak kekayaan intelektual – hak yang memungkinkan pencipta atau pemilik dari paten, merek dagang, atau hak cipta untuk mendapatkan keuntungan dari hasil kreativitas intelektual.</a:t>
            </a:r>
          </a:p>
          <a:p>
            <a:pPr marL="0" marR="0" indent="0" algn="l" defTabSz="914400" rtl="0" eaLnBrk="1" fontAlgn="auto" latinLnBrk="0" hangingPunct="1">
              <a:lnSpc>
                <a:spcPct val="100000"/>
              </a:lnSpc>
              <a:spcBef>
                <a:spcPts val="0"/>
              </a:spcBef>
              <a:spcAft>
                <a:spcPts val="0"/>
              </a:spcAft>
              <a:buClrTx/>
              <a:buSzTx/>
              <a:buFontTx/>
              <a:buNone/>
              <a:tabLst/>
              <a:defRPr/>
            </a:pPr>
            <a:endParaRPr lang="id-ID"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d-ID"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sz="1200" kern="1200" dirty="0" smtClean="0">
                <a:solidFill>
                  <a:schemeClr val="tx1"/>
                </a:solidFill>
                <a:latin typeface="+mn-lt"/>
                <a:ea typeface="+mn-ea"/>
                <a:cs typeface="+mn-cs"/>
              </a:rPr>
              <a:t>hak privat (</a:t>
            </a:r>
            <a:r>
              <a:rPr lang="id-ID" sz="1200" i="1" kern="1200" dirty="0" smtClean="0">
                <a:solidFill>
                  <a:schemeClr val="tx1"/>
                </a:solidFill>
                <a:latin typeface="+mn-lt"/>
                <a:ea typeface="+mn-ea"/>
                <a:cs typeface="+mn-cs"/>
              </a:rPr>
              <a:t>private rights</a:t>
            </a:r>
            <a:r>
              <a:rPr lang="id-ID" sz="1200" i="0" kern="1200" dirty="0" smtClean="0">
                <a:solidFill>
                  <a:schemeClr val="tx1"/>
                </a:solidFill>
                <a:latin typeface="+mn-lt"/>
                <a:ea typeface="+mn-ea"/>
                <a:cs typeface="+mn-cs"/>
              </a:rPr>
              <a:t>) bagi seseorang yang menghasilkan suatu karya intelektual</a:t>
            </a:r>
          </a:p>
          <a:p>
            <a:pPr marL="0" marR="0" indent="0" algn="l" defTabSz="914400" rtl="0" eaLnBrk="1" fontAlgn="auto" latinLnBrk="0" hangingPunct="1">
              <a:lnSpc>
                <a:spcPct val="100000"/>
              </a:lnSpc>
              <a:spcBef>
                <a:spcPts val="0"/>
              </a:spcBef>
              <a:spcAft>
                <a:spcPts val="0"/>
              </a:spcAft>
              <a:buClrTx/>
              <a:buSzTx/>
              <a:buFontTx/>
              <a:buNone/>
              <a:tabLst/>
              <a:defRPr/>
            </a:pPr>
            <a:endParaRPr lang="id-ID" altLang="id-ID"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sz="1200" kern="1200" dirty="0" smtClean="0">
                <a:solidFill>
                  <a:schemeClr val="tx1"/>
                </a:solidFill>
                <a:latin typeface="+mn-lt"/>
                <a:ea typeface="+mn-ea"/>
                <a:cs typeface="+mn-cs"/>
              </a:rPr>
              <a:t>Hak ekslusif yang diberikan negara kepada individu pelaku HKI (inventor, pencipta, pendesain dll) sebagai penghargaan atas hasil karya(kreativitas) nya dan agar orang lain termotivasi untuk dapat lebih lanjut mengembangkannya lagi</a:t>
            </a:r>
            <a:endParaRPr lang="id-ID" altLang="id-ID"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id-ID" altLang="id-ID"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altLang="id-ID" dirty="0" smtClean="0"/>
              <a:t>Hak-hak ini diuraikan dalam Pasal 27 </a:t>
            </a:r>
            <a:r>
              <a:rPr lang="en-US" altLang="id-ID" dirty="0" smtClean="0">
                <a:solidFill>
                  <a:srgbClr val="231F20"/>
                </a:solidFill>
              </a:rPr>
              <a:t>Universal Declaration of Human Rights</a:t>
            </a:r>
            <a:r>
              <a:rPr lang="id-ID" altLang="id-ID" dirty="0" smtClean="0"/>
              <a:t>, yang menetapkan hak untuk mendapatkan keuntungan dari perlindungan kepentingan moral dan material yang dihasilkan dari kepemilikan karya ilmiah, sastra, atau seni.</a:t>
            </a:r>
          </a:p>
          <a:p>
            <a:endParaRPr lang="id-ID" dirty="0"/>
          </a:p>
        </p:txBody>
      </p:sp>
      <p:sp>
        <p:nvSpPr>
          <p:cNvPr id="4" name="Slide Number Placeholder 3"/>
          <p:cNvSpPr>
            <a:spLocks noGrp="1"/>
          </p:cNvSpPr>
          <p:nvPr>
            <p:ph type="sldNum" sz="quarter" idx="10"/>
          </p:nvPr>
        </p:nvSpPr>
        <p:spPr/>
        <p:txBody>
          <a:bodyPr/>
          <a:lstStyle/>
          <a:p>
            <a:fld id="{FD4430FC-CDBF-4A88-BFC6-948423857B95}" type="slidenum">
              <a:rPr lang="id-ID" smtClean="0"/>
              <a:pPr/>
              <a:t>3</a:t>
            </a:fld>
            <a:endParaRPr lang="id-ID"/>
          </a:p>
        </p:txBody>
      </p:sp>
    </p:spTree>
    <p:extLst>
      <p:ext uri="{BB962C8B-B14F-4D97-AF65-F5344CB8AC3E}">
        <p14:creationId xmlns:p14="http://schemas.microsoft.com/office/powerpoint/2010/main" val="3842359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E473E2-B57E-41E7-8A28-3B5436737E62}" type="datetime1">
              <a:rPr lang="en-US" smtClean="0"/>
              <a:pPr/>
              <a:t>8/24/2022</a:t>
            </a:fld>
            <a:endParaRPr lang="en-US" dirty="0"/>
          </a:p>
        </p:txBody>
      </p:sp>
      <p:sp>
        <p:nvSpPr>
          <p:cNvPr id="5" name="Footer Placeholder 4"/>
          <p:cNvSpPr>
            <a:spLocks noGrp="1"/>
          </p:cNvSpPr>
          <p:nvPr>
            <p:ph type="ftr" sz="quarter" idx="11"/>
          </p:nvPr>
        </p:nvSpPr>
        <p:spPr/>
        <p:txBody>
          <a:bodyPr/>
          <a:lstStyle/>
          <a:p>
            <a:r>
              <a:rPr lang="en-US" smtClean="0"/>
              <a:t>Sentra KI - Universitas Muhammadiyah Malang</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564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BD831E-B3BE-453C-BFBB-D112B16D3AA9}" type="datetime1">
              <a:rPr lang="en-US" smtClean="0"/>
              <a:pPr/>
              <a:t>8/24/2022</a:t>
            </a:fld>
            <a:endParaRPr lang="en-US" dirty="0"/>
          </a:p>
        </p:txBody>
      </p:sp>
      <p:sp>
        <p:nvSpPr>
          <p:cNvPr id="5" name="Footer Placeholder 4"/>
          <p:cNvSpPr>
            <a:spLocks noGrp="1"/>
          </p:cNvSpPr>
          <p:nvPr>
            <p:ph type="ftr" sz="quarter" idx="11"/>
          </p:nvPr>
        </p:nvSpPr>
        <p:spPr/>
        <p:txBody>
          <a:bodyPr/>
          <a:lstStyle/>
          <a:p>
            <a:r>
              <a:rPr lang="en-US" smtClean="0"/>
              <a:t>Sentra KI - Universitas Muhammadiyah Malang</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566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00AB5-4E49-4B04-8637-CAA6A3CE38B3}" type="datetime1">
              <a:rPr lang="en-US" smtClean="0"/>
              <a:pPr/>
              <a:t>8/24/2022</a:t>
            </a:fld>
            <a:endParaRPr lang="en-US" dirty="0"/>
          </a:p>
        </p:txBody>
      </p:sp>
      <p:sp>
        <p:nvSpPr>
          <p:cNvPr id="5" name="Footer Placeholder 4"/>
          <p:cNvSpPr>
            <a:spLocks noGrp="1"/>
          </p:cNvSpPr>
          <p:nvPr>
            <p:ph type="ftr" sz="quarter" idx="11"/>
          </p:nvPr>
        </p:nvSpPr>
        <p:spPr/>
        <p:txBody>
          <a:bodyPr/>
          <a:lstStyle/>
          <a:p>
            <a:r>
              <a:rPr lang="en-US" smtClean="0"/>
              <a:t>Sentra KI - Universitas Muhammadiyah Malang</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6414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103632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899560-5D4E-4FFB-A6C7-B33039EFA154}" type="slidenum">
              <a:rPr lang="en-US"/>
              <a:pPr>
                <a:defRPr/>
              </a:pPr>
              <a:t>‹#›</a:t>
            </a:fld>
            <a:endParaRPr lang="en-US"/>
          </a:p>
        </p:txBody>
      </p:sp>
    </p:spTree>
    <p:extLst>
      <p:ext uri="{BB962C8B-B14F-4D97-AF65-F5344CB8AC3E}">
        <p14:creationId xmlns:p14="http://schemas.microsoft.com/office/powerpoint/2010/main" val="3991710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160537-6B4B-4CED-91B4-6C77A0B94CC9}" type="datetime1">
              <a:rPr lang="en-US" smtClean="0"/>
              <a:pPr/>
              <a:t>8/24/2022</a:t>
            </a:fld>
            <a:endParaRPr lang="en-US" dirty="0"/>
          </a:p>
        </p:txBody>
      </p:sp>
      <p:sp>
        <p:nvSpPr>
          <p:cNvPr id="5" name="Footer Placeholder 4"/>
          <p:cNvSpPr>
            <a:spLocks noGrp="1"/>
          </p:cNvSpPr>
          <p:nvPr>
            <p:ph type="ftr" sz="quarter" idx="11"/>
          </p:nvPr>
        </p:nvSpPr>
        <p:spPr/>
        <p:txBody>
          <a:bodyPr/>
          <a:lstStyle/>
          <a:p>
            <a:r>
              <a:rPr lang="en-US" smtClean="0"/>
              <a:t>Sentra KI - Universitas Muhammadiyah Malang</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pPr/>
              <a:t>‹#›</a:t>
            </a:fld>
            <a:endParaRPr lang="en-US" dirty="0"/>
          </a:p>
        </p:txBody>
      </p:sp>
    </p:spTree>
    <p:extLst>
      <p:ext uri="{BB962C8B-B14F-4D97-AF65-F5344CB8AC3E}">
        <p14:creationId xmlns:p14="http://schemas.microsoft.com/office/powerpoint/2010/main" val="2611940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C04411-BB57-4923-8E58-A230EB76C541}" type="datetime1">
              <a:rPr lang="en-US" smtClean="0"/>
              <a:pPr/>
              <a:t>8/24/2022</a:t>
            </a:fld>
            <a:endParaRPr lang="en-US" dirty="0"/>
          </a:p>
        </p:txBody>
      </p:sp>
      <p:sp>
        <p:nvSpPr>
          <p:cNvPr id="5" name="Footer Placeholder 4"/>
          <p:cNvSpPr>
            <a:spLocks noGrp="1"/>
          </p:cNvSpPr>
          <p:nvPr>
            <p:ph type="ftr" sz="quarter" idx="11"/>
          </p:nvPr>
        </p:nvSpPr>
        <p:spPr/>
        <p:txBody>
          <a:bodyPr/>
          <a:lstStyle/>
          <a:p>
            <a:r>
              <a:rPr lang="en-US" smtClean="0"/>
              <a:t>Sentra KI - Universitas Muhammadiyah Malang</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731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381428-C3FB-4811-9045-9D7522E708D2}" type="datetime1">
              <a:rPr lang="en-US" smtClean="0"/>
              <a:pPr/>
              <a:t>8/24/2022</a:t>
            </a:fld>
            <a:endParaRPr lang="en-US" dirty="0"/>
          </a:p>
        </p:txBody>
      </p:sp>
      <p:sp>
        <p:nvSpPr>
          <p:cNvPr id="6" name="Footer Placeholder 5"/>
          <p:cNvSpPr>
            <a:spLocks noGrp="1"/>
          </p:cNvSpPr>
          <p:nvPr>
            <p:ph type="ftr" sz="quarter" idx="11"/>
          </p:nvPr>
        </p:nvSpPr>
        <p:spPr/>
        <p:txBody>
          <a:bodyPr/>
          <a:lstStyle/>
          <a:p>
            <a:r>
              <a:rPr lang="en-US" smtClean="0"/>
              <a:t>Sentra KI - Universitas Muhammadiyah Malang</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4248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578436-6F68-4968-9317-BF2DD196D512}" type="datetime1">
              <a:rPr lang="en-US" smtClean="0"/>
              <a:pPr/>
              <a:t>8/24/2022</a:t>
            </a:fld>
            <a:endParaRPr lang="en-US" dirty="0"/>
          </a:p>
        </p:txBody>
      </p:sp>
      <p:sp>
        <p:nvSpPr>
          <p:cNvPr id="8" name="Footer Placeholder 7"/>
          <p:cNvSpPr>
            <a:spLocks noGrp="1"/>
          </p:cNvSpPr>
          <p:nvPr>
            <p:ph type="ftr" sz="quarter" idx="11"/>
          </p:nvPr>
        </p:nvSpPr>
        <p:spPr/>
        <p:txBody>
          <a:bodyPr/>
          <a:lstStyle/>
          <a:p>
            <a:r>
              <a:rPr lang="en-US" smtClean="0"/>
              <a:t>Sentra KI - Universitas Muhammadiyah Malang</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55334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7F76F6-7B60-4D39-87E3-9298364A8D88}" type="datetime1">
              <a:rPr lang="en-US" smtClean="0"/>
              <a:pPr/>
              <a:t>8/24/2022</a:t>
            </a:fld>
            <a:endParaRPr lang="en-US"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13494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D5FF37A-5291-45A0-B4DD-538FC1D918EE}" type="datetime1">
              <a:rPr lang="en-US" smtClean="0"/>
              <a:pPr/>
              <a:t>8/24/2022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Sentra KI - Universitas Muhammadiyah Malang</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30992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63B314D-BC4E-45E7-B622-E0EF1628AEA2}" type="datetime1">
              <a:rPr lang="en-US" smtClean="0"/>
              <a:pPr/>
              <a:t>8/24/2022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Sentra KI - Universitas Muhammadiyah Malang</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77783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144045-56A0-45F8-9A67-BF8999CD43D7}" type="datetime1">
              <a:rPr lang="en-US" smtClean="0"/>
              <a:pPr/>
              <a:t>8/24/2022</a:t>
            </a:fld>
            <a:endParaRPr lang="en-US" dirty="0"/>
          </a:p>
        </p:txBody>
      </p:sp>
      <p:sp>
        <p:nvSpPr>
          <p:cNvPr id="6" name="Footer Placeholder 5"/>
          <p:cNvSpPr>
            <a:spLocks noGrp="1"/>
          </p:cNvSpPr>
          <p:nvPr>
            <p:ph type="ftr" sz="quarter" idx="11"/>
          </p:nvPr>
        </p:nvSpPr>
        <p:spPr/>
        <p:txBody>
          <a:bodyPr/>
          <a:lstStyle/>
          <a:p>
            <a:r>
              <a:rPr lang="en-US" smtClean="0"/>
              <a:t>Sentra KI - Universitas Muhammadiyah Malang</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9627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5FE604F-AEDC-496F-BD89-6DB30D377339}" type="datetime1">
              <a:rPr lang="en-US" smtClean="0"/>
              <a:pPr/>
              <a:t>8/24/2022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Sentra KI - Universitas Muhammadiyah Malang</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638490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Placeholder 14"/>
          <p:cNvPicPr>
            <a:picLocks noGrp="1" noChangeAspect="1"/>
          </p:cNvPicPr>
          <p:nvPr>
            <p:ph type="pic" idx="1"/>
          </p:nvPr>
        </p:nvPicPr>
        <p:blipFill>
          <a:blip r:embed="rId2">
            <a:extLst>
              <a:ext uri="{28A0092B-C50C-407E-A947-70E740481C1C}">
                <a14:useLocalDpi xmlns:a14="http://schemas.microsoft.com/office/drawing/2010/main" val="0"/>
              </a:ext>
            </a:extLst>
          </a:blip>
          <a:srcRect t="13662" b="13662"/>
          <a:stretch>
            <a:fillRect/>
          </a:stretch>
        </p:blipFill>
        <p:spPr/>
      </p:pic>
      <p:sp>
        <p:nvSpPr>
          <p:cNvPr id="16" name="Footer Placeholder 15"/>
          <p:cNvSpPr>
            <a:spLocks noGrp="1"/>
          </p:cNvSpPr>
          <p:nvPr>
            <p:ph type="ftr" sz="quarter" idx="11"/>
          </p:nvPr>
        </p:nvSpPr>
        <p:spPr/>
        <p:txBody>
          <a:bodyPr/>
          <a:lstStyle/>
          <a:p>
            <a:r>
              <a:rPr lang="en-US" dirty="0" smtClean="0"/>
              <a:t>Sentra KI - </a:t>
            </a:r>
            <a:r>
              <a:rPr lang="en-US" dirty="0" err="1" smtClean="0"/>
              <a:t>Universitas</a:t>
            </a:r>
            <a:r>
              <a:rPr lang="en-US" smtClean="0"/>
              <a:t> Muhammadiyah Malang</a:t>
            </a:r>
            <a:endParaRPr lang="en-US" dirty="0"/>
          </a:p>
        </p:txBody>
      </p:sp>
      <p:sp>
        <p:nvSpPr>
          <p:cNvPr id="4" name="Title 3"/>
          <p:cNvSpPr>
            <a:spLocks noGrp="1"/>
          </p:cNvSpPr>
          <p:nvPr>
            <p:ph type="title"/>
          </p:nvPr>
        </p:nvSpPr>
        <p:spPr>
          <a:xfrm>
            <a:off x="1899139" y="4610686"/>
            <a:ext cx="10113645" cy="1384865"/>
          </a:xfrm>
        </p:spPr>
        <p:txBody>
          <a:bodyPr/>
          <a:lstStyle/>
          <a:p>
            <a:r>
              <a:rPr lang="en-US" dirty="0" smtClean="0"/>
              <a:t>STATUS MEREK DAN PERMASALAHANNYA</a:t>
            </a:r>
            <a:endParaRPr lang="en-US" dirty="0"/>
          </a:p>
        </p:txBody>
      </p:sp>
    </p:spTree>
    <p:extLst>
      <p:ext uri="{BB962C8B-B14F-4D97-AF65-F5344CB8AC3E}">
        <p14:creationId xmlns:p14="http://schemas.microsoft.com/office/powerpoint/2010/main" val="711485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Syarat</a:t>
            </a:r>
            <a:r>
              <a:rPr lang="en-US" dirty="0" smtClean="0"/>
              <a:t> </a:t>
            </a:r>
            <a:r>
              <a:rPr lang="en-US" dirty="0" err="1" smtClean="0"/>
              <a:t>pendaftaran</a:t>
            </a:r>
            <a:r>
              <a:rPr lang="en-US" dirty="0" smtClean="0"/>
              <a:t> </a:t>
            </a:r>
            <a:r>
              <a:rPr lang="en-US" dirty="0" err="1" smtClean="0"/>
              <a:t>merek</a:t>
            </a:r>
            <a:r>
              <a:rPr lang="en-US" dirty="0" smtClean="0"/>
              <a:t>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Data </a:t>
            </a:r>
            <a:r>
              <a:rPr lang="en-US" dirty="0" err="1" smtClean="0"/>
              <a:t>identitas</a:t>
            </a:r>
            <a:r>
              <a:rPr lang="en-US" dirty="0" smtClean="0"/>
              <a:t> </a:t>
            </a:r>
          </a:p>
          <a:p>
            <a:pPr marL="457200" indent="-457200">
              <a:buFont typeface="+mj-lt"/>
              <a:buAutoNum type="arabicPeriod"/>
            </a:pPr>
            <a:r>
              <a:rPr lang="en-US" dirty="0" smtClean="0"/>
              <a:t>Logo /</a:t>
            </a:r>
            <a:r>
              <a:rPr lang="en-US" dirty="0" err="1" smtClean="0"/>
              <a:t>etiket</a:t>
            </a:r>
            <a:r>
              <a:rPr lang="en-US" dirty="0" smtClean="0"/>
              <a:t> </a:t>
            </a:r>
            <a:r>
              <a:rPr lang="en-US" dirty="0" err="1" smtClean="0"/>
              <a:t>merek</a:t>
            </a:r>
            <a:r>
              <a:rPr lang="en-US" dirty="0" smtClean="0"/>
              <a:t> </a:t>
            </a:r>
          </a:p>
          <a:p>
            <a:pPr marL="457200" indent="-457200">
              <a:buFont typeface="+mj-lt"/>
              <a:buAutoNum type="arabicPeriod"/>
            </a:pPr>
            <a:r>
              <a:rPr lang="en-US" dirty="0" err="1" smtClean="0"/>
              <a:t>Pengertian</a:t>
            </a:r>
            <a:r>
              <a:rPr lang="en-US" dirty="0" smtClean="0"/>
              <a:t> logo/</a:t>
            </a:r>
            <a:r>
              <a:rPr lang="en-US" dirty="0" err="1" smtClean="0"/>
              <a:t>etikat</a:t>
            </a:r>
            <a:endParaRPr lang="en-US" dirty="0" smtClean="0"/>
          </a:p>
          <a:p>
            <a:pPr marL="457200" indent="-457200">
              <a:buFont typeface="+mj-lt"/>
              <a:buAutoNum type="arabicPeriod"/>
            </a:pPr>
            <a:r>
              <a:rPr lang="en-US" dirty="0" err="1" smtClean="0"/>
              <a:t>Warna</a:t>
            </a:r>
            <a:r>
              <a:rPr lang="en-US" dirty="0" smtClean="0"/>
              <a:t> logo/</a:t>
            </a:r>
            <a:r>
              <a:rPr lang="en-US" dirty="0" err="1" smtClean="0"/>
              <a:t>etiket</a:t>
            </a:r>
            <a:r>
              <a:rPr lang="en-US" dirty="0" smtClean="0"/>
              <a:t> </a:t>
            </a:r>
          </a:p>
          <a:p>
            <a:pPr marL="457200" indent="-457200">
              <a:buFont typeface="+mj-lt"/>
              <a:buAutoNum type="arabicPeriod"/>
            </a:pPr>
            <a:r>
              <a:rPr lang="en-US" dirty="0" err="1" smtClean="0"/>
              <a:t>Pemilihan</a:t>
            </a:r>
            <a:r>
              <a:rPr lang="en-US" dirty="0" smtClean="0"/>
              <a:t> </a:t>
            </a:r>
            <a:r>
              <a:rPr lang="en-US" dirty="0" err="1" smtClean="0"/>
              <a:t>klas</a:t>
            </a:r>
            <a:r>
              <a:rPr lang="en-US" dirty="0" smtClean="0"/>
              <a:t> nice  (</a:t>
            </a:r>
            <a:r>
              <a:rPr lang="en-US" dirty="0" err="1" smtClean="0"/>
              <a:t>klas</a:t>
            </a:r>
            <a:r>
              <a:rPr lang="en-US" dirty="0" smtClean="0"/>
              <a:t> </a:t>
            </a:r>
            <a:r>
              <a:rPr lang="en-US" dirty="0" err="1" smtClean="0"/>
              <a:t>sesuai</a:t>
            </a:r>
            <a:r>
              <a:rPr lang="en-US" dirty="0" smtClean="0"/>
              <a:t> </a:t>
            </a:r>
            <a:r>
              <a:rPr lang="en-US" dirty="0" err="1" smtClean="0"/>
              <a:t>sistem</a:t>
            </a:r>
            <a:r>
              <a:rPr lang="en-US" dirty="0" smtClean="0"/>
              <a:t> nice yang </a:t>
            </a:r>
            <a:r>
              <a:rPr lang="en-US" dirty="0" err="1" smtClean="0"/>
              <a:t>ada</a:t>
            </a:r>
            <a:r>
              <a:rPr lang="en-US" dirty="0" smtClean="0"/>
              <a:t> di DJKI)</a:t>
            </a:r>
          </a:p>
          <a:p>
            <a:pPr marL="457200" indent="-457200">
              <a:buFont typeface="+mj-lt"/>
              <a:buAutoNum type="arabicPeriod"/>
            </a:pPr>
            <a:r>
              <a:rPr lang="en-US" dirty="0" err="1" smtClean="0"/>
              <a:t>Tandatangan</a:t>
            </a:r>
            <a:r>
              <a:rPr lang="en-US" dirty="0" smtClean="0"/>
              <a:t> digital</a:t>
            </a:r>
          </a:p>
          <a:p>
            <a:pPr marL="457200" indent="-457200">
              <a:buFont typeface="+mj-lt"/>
              <a:buAutoNum type="arabicPeriod"/>
            </a:pPr>
            <a:r>
              <a:rPr lang="en-US" dirty="0" smtClean="0"/>
              <a:t>Form </a:t>
            </a:r>
            <a:r>
              <a:rPr lang="en-US" dirty="0" err="1" smtClean="0"/>
              <a:t>pendaftaran</a:t>
            </a:r>
            <a:r>
              <a:rPr lang="en-US" dirty="0" smtClean="0"/>
              <a:t> (</a:t>
            </a:r>
            <a:r>
              <a:rPr lang="en-US" dirty="0" err="1" smtClean="0"/>
              <a:t>dinas</a:t>
            </a:r>
            <a:r>
              <a:rPr lang="en-US" dirty="0" smtClean="0"/>
              <a:t>)</a:t>
            </a:r>
          </a:p>
          <a:p>
            <a:pPr marL="457200" indent="-457200">
              <a:buFont typeface="+mj-lt"/>
              <a:buAutoNum type="arabicPeriod"/>
            </a:pPr>
            <a:r>
              <a:rPr lang="en-US" dirty="0" err="1" smtClean="0"/>
              <a:t>Pernyataan</a:t>
            </a:r>
            <a:r>
              <a:rPr lang="en-US" dirty="0" smtClean="0"/>
              <a:t> (</a:t>
            </a:r>
            <a:r>
              <a:rPr lang="en-US" dirty="0" err="1" smtClean="0"/>
              <a:t>dinas</a:t>
            </a:r>
            <a:r>
              <a:rPr lang="en-US" dirty="0" smtClean="0"/>
              <a:t>)</a:t>
            </a:r>
          </a:p>
          <a:p>
            <a:pPr marL="457200" indent="-457200">
              <a:buFont typeface="+mj-lt"/>
              <a:buAutoNum type="arabicPeriod"/>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3869972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MACAM </a:t>
            </a:r>
            <a:r>
              <a:rPr lang="en-US" dirty="0" err="1" smtClean="0"/>
              <a:t>MACAM</a:t>
            </a:r>
            <a:r>
              <a:rPr lang="en-US" dirty="0" smtClean="0"/>
              <a:t> STATUS MEREK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err="1" smtClean="0"/>
              <a:t>Masa</a:t>
            </a:r>
            <a:r>
              <a:rPr lang="en-US" dirty="0" smtClean="0"/>
              <a:t> </a:t>
            </a:r>
            <a:r>
              <a:rPr lang="en-US" dirty="0" err="1" smtClean="0"/>
              <a:t>pemeriksaan</a:t>
            </a:r>
            <a:r>
              <a:rPr lang="en-US" dirty="0" smtClean="0"/>
              <a:t> </a:t>
            </a:r>
            <a:r>
              <a:rPr lang="en-US" dirty="0" err="1" smtClean="0"/>
              <a:t>formalitas</a:t>
            </a:r>
            <a:r>
              <a:rPr lang="en-US" dirty="0" smtClean="0"/>
              <a:t>			10. </a:t>
            </a:r>
            <a:r>
              <a:rPr lang="en-US" dirty="0" err="1" smtClean="0"/>
              <a:t>dibatalkan</a:t>
            </a:r>
            <a:endParaRPr lang="en-US" dirty="0" smtClean="0"/>
          </a:p>
          <a:p>
            <a:pPr marL="457200" indent="-457200">
              <a:buFont typeface="+mj-lt"/>
              <a:buAutoNum type="arabicPeriod"/>
            </a:pPr>
            <a:r>
              <a:rPr lang="en-US" dirty="0" err="1" smtClean="0"/>
              <a:t>Masa</a:t>
            </a:r>
            <a:r>
              <a:rPr lang="en-US" dirty="0" smtClean="0"/>
              <a:t> </a:t>
            </a:r>
            <a:r>
              <a:rPr lang="en-US" dirty="0" err="1" smtClean="0"/>
              <a:t>pengumuman</a:t>
            </a:r>
            <a:r>
              <a:rPr lang="en-US" dirty="0" smtClean="0"/>
              <a:t> 				11. </a:t>
            </a:r>
            <a:r>
              <a:rPr lang="en-US" dirty="0" err="1" smtClean="0"/>
              <a:t>kadaluarsa</a:t>
            </a:r>
            <a:r>
              <a:rPr lang="en-US" dirty="0" smtClean="0"/>
              <a:t> </a:t>
            </a:r>
          </a:p>
          <a:p>
            <a:pPr marL="457200" indent="-457200">
              <a:buFont typeface="+mj-lt"/>
              <a:buAutoNum type="arabicPeriod"/>
            </a:pPr>
            <a:r>
              <a:rPr lang="en-US" dirty="0" err="1" smtClean="0"/>
              <a:t>Pemeriksaan</a:t>
            </a:r>
            <a:r>
              <a:rPr lang="en-US" dirty="0" smtClean="0"/>
              <a:t> </a:t>
            </a:r>
            <a:r>
              <a:rPr lang="en-US" dirty="0" err="1" smtClean="0"/>
              <a:t>Subtantif</a:t>
            </a:r>
            <a:r>
              <a:rPr lang="en-US" dirty="0" smtClean="0"/>
              <a:t> </a:t>
            </a:r>
            <a:r>
              <a:rPr lang="en-US" dirty="0" smtClean="0"/>
              <a:t>1			12. </a:t>
            </a:r>
            <a:r>
              <a:rPr lang="en-US" dirty="0" err="1" smtClean="0"/>
              <a:t>pengadilan</a:t>
            </a:r>
            <a:endParaRPr lang="en-US" dirty="0" smtClean="0"/>
          </a:p>
          <a:p>
            <a:pPr marL="457200" indent="-457200">
              <a:buFont typeface="+mj-lt"/>
              <a:buAutoNum type="arabicPeriod"/>
            </a:pPr>
            <a:r>
              <a:rPr lang="en-US" dirty="0" err="1" smtClean="0"/>
              <a:t>Pemeriksaan</a:t>
            </a:r>
            <a:r>
              <a:rPr lang="en-US" dirty="0" smtClean="0"/>
              <a:t> </a:t>
            </a:r>
            <a:r>
              <a:rPr lang="en-US" dirty="0" err="1" smtClean="0"/>
              <a:t>Subtantif</a:t>
            </a:r>
            <a:r>
              <a:rPr lang="en-US" dirty="0" smtClean="0"/>
              <a:t> 2</a:t>
            </a:r>
          </a:p>
          <a:p>
            <a:pPr marL="457200" indent="-457200">
              <a:buFont typeface="+mj-lt"/>
              <a:buAutoNum type="arabicPeriod"/>
            </a:pPr>
            <a:r>
              <a:rPr lang="en-US" dirty="0" err="1" smtClean="0"/>
              <a:t>Didaftar</a:t>
            </a:r>
            <a:r>
              <a:rPr lang="en-US" dirty="0" smtClean="0"/>
              <a:t> </a:t>
            </a:r>
          </a:p>
          <a:p>
            <a:pPr marL="457200" indent="-457200">
              <a:buFont typeface="+mj-lt"/>
              <a:buAutoNum type="arabicPeriod"/>
            </a:pPr>
            <a:r>
              <a:rPr lang="en-US" dirty="0" err="1" smtClean="0"/>
              <a:t>Dianggap</a:t>
            </a:r>
            <a:r>
              <a:rPr lang="en-US" dirty="0" smtClean="0"/>
              <a:t> </a:t>
            </a:r>
            <a:r>
              <a:rPr lang="en-US" dirty="0" err="1" smtClean="0"/>
              <a:t>ditarik</a:t>
            </a:r>
            <a:r>
              <a:rPr lang="en-US" dirty="0" smtClean="0"/>
              <a:t> </a:t>
            </a:r>
            <a:r>
              <a:rPr lang="en-US" dirty="0" err="1" smtClean="0"/>
              <a:t>kembali</a:t>
            </a:r>
            <a:endParaRPr lang="en-US" dirty="0" smtClean="0"/>
          </a:p>
          <a:p>
            <a:pPr marL="457200" indent="-457200">
              <a:buFont typeface="+mj-lt"/>
              <a:buAutoNum type="arabicPeriod"/>
            </a:pPr>
            <a:r>
              <a:rPr lang="en-US" dirty="0" err="1" smtClean="0"/>
              <a:t>Ditarik</a:t>
            </a:r>
            <a:r>
              <a:rPr lang="en-US" dirty="0" smtClean="0"/>
              <a:t> </a:t>
            </a:r>
            <a:r>
              <a:rPr lang="en-US" dirty="0" err="1" smtClean="0"/>
              <a:t>kembali</a:t>
            </a:r>
            <a:endParaRPr lang="en-US" dirty="0" smtClean="0"/>
          </a:p>
          <a:p>
            <a:pPr marL="457200" indent="-457200">
              <a:buFont typeface="+mj-lt"/>
              <a:buAutoNum type="arabicPeriod"/>
            </a:pPr>
            <a:r>
              <a:rPr lang="en-US" dirty="0" err="1" smtClean="0"/>
              <a:t>Ditolak</a:t>
            </a:r>
            <a:r>
              <a:rPr lang="en-US" dirty="0" smtClean="0"/>
              <a:t> </a:t>
            </a:r>
          </a:p>
          <a:p>
            <a:pPr marL="457200" indent="-457200">
              <a:buFont typeface="+mj-lt"/>
              <a:buAutoNum type="arabicPeriod"/>
            </a:pPr>
            <a:r>
              <a:rPr lang="en-US" dirty="0" err="1" smtClean="0"/>
              <a:t>Ditolak</a:t>
            </a:r>
            <a:r>
              <a:rPr lang="en-US" dirty="0" smtClean="0"/>
              <a:t> </a:t>
            </a:r>
            <a:r>
              <a:rPr lang="en-US" dirty="0" err="1" smtClean="0"/>
              <a:t>berdasar</a:t>
            </a:r>
            <a:r>
              <a:rPr lang="en-US" dirty="0" smtClean="0"/>
              <a:t> </a:t>
            </a:r>
            <a:r>
              <a:rPr lang="en-US" dirty="0" err="1" smtClean="0"/>
              <a:t>tanggapan</a:t>
            </a:r>
            <a:r>
              <a:rPr lang="en-US" dirty="0" smtClean="0"/>
              <a:t>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4046884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Masa</a:t>
            </a:r>
            <a:r>
              <a:rPr lang="en-US" dirty="0"/>
              <a:t> </a:t>
            </a:r>
            <a:r>
              <a:rPr lang="en-US" dirty="0" err="1"/>
              <a:t>pemeriksaan</a:t>
            </a:r>
            <a:r>
              <a:rPr lang="en-US" dirty="0"/>
              <a:t> </a:t>
            </a:r>
            <a:r>
              <a:rPr lang="en-US" dirty="0" err="1"/>
              <a:t>formalitas</a:t>
            </a:r>
            <a:r>
              <a:rPr lang="en-US" dirty="0"/>
              <a:t>	</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sz="2800" dirty="0" err="1" smtClean="0"/>
              <a:t>Dilakukan</a:t>
            </a:r>
            <a:r>
              <a:rPr lang="en-US" sz="2800" dirty="0" smtClean="0"/>
              <a:t> </a:t>
            </a:r>
            <a:r>
              <a:rPr lang="en-US" sz="2800" dirty="0" err="1" smtClean="0"/>
              <a:t>pemeriksaan</a:t>
            </a:r>
            <a:r>
              <a:rPr lang="en-US" sz="2800" dirty="0" smtClean="0"/>
              <a:t> </a:t>
            </a:r>
            <a:r>
              <a:rPr lang="en-US" sz="2800" dirty="0" err="1" smtClean="0"/>
              <a:t>pada</a:t>
            </a:r>
            <a:r>
              <a:rPr lang="en-US" sz="2800" dirty="0" smtClean="0"/>
              <a:t> </a:t>
            </a:r>
            <a:r>
              <a:rPr lang="en-US" sz="2800" dirty="0" err="1" smtClean="0"/>
              <a:t>kelengkapan</a:t>
            </a:r>
            <a:r>
              <a:rPr lang="en-US" sz="2800" dirty="0" smtClean="0"/>
              <a:t> </a:t>
            </a:r>
            <a:r>
              <a:rPr lang="en-US" sz="2800" dirty="0" err="1" smtClean="0"/>
              <a:t>berkas</a:t>
            </a:r>
            <a:r>
              <a:rPr lang="en-US" sz="2800" dirty="0" smtClean="0"/>
              <a:t> </a:t>
            </a:r>
            <a:r>
              <a:rPr lang="en-US" sz="2800" dirty="0" err="1" smtClean="0"/>
              <a:t>pendaftaran</a:t>
            </a:r>
            <a:r>
              <a:rPr lang="en-US" sz="2800" dirty="0" smtClean="0"/>
              <a:t> </a:t>
            </a:r>
            <a:r>
              <a:rPr lang="en-US" sz="2800" dirty="0" err="1" smtClean="0"/>
              <a:t>merek</a:t>
            </a:r>
            <a:r>
              <a:rPr lang="en-US" sz="2800" dirty="0" smtClean="0"/>
              <a:t>  </a:t>
            </a:r>
            <a:r>
              <a:rPr lang="en-US" sz="2800" dirty="0" err="1" smtClean="0"/>
              <a:t>diatur</a:t>
            </a:r>
            <a:r>
              <a:rPr lang="en-US" sz="2800" dirty="0" smtClean="0"/>
              <a:t> </a:t>
            </a:r>
            <a:r>
              <a:rPr lang="en-US" sz="2800" dirty="0" err="1" smtClean="0"/>
              <a:t>dalam</a:t>
            </a:r>
            <a:r>
              <a:rPr lang="en-US" sz="2800" dirty="0" smtClean="0"/>
              <a:t> </a:t>
            </a:r>
            <a:r>
              <a:rPr lang="en-US" sz="2800" dirty="0" err="1" smtClean="0"/>
              <a:t>pasal</a:t>
            </a:r>
            <a:r>
              <a:rPr lang="en-US" sz="2800" dirty="0" smtClean="0"/>
              <a:t> 4-10 UU </a:t>
            </a:r>
            <a:r>
              <a:rPr lang="en-US" sz="2800" dirty="0" err="1" smtClean="0"/>
              <a:t>Merek</a:t>
            </a:r>
            <a:r>
              <a:rPr lang="en-US" sz="2800" dirty="0" smtClean="0"/>
              <a:t> </a:t>
            </a:r>
          </a:p>
          <a:p>
            <a:pPr marL="457200" indent="-457200">
              <a:buFont typeface="+mj-lt"/>
              <a:buAutoNum type="arabicPeriod"/>
            </a:pPr>
            <a:r>
              <a:rPr lang="en-US" sz="2800" dirty="0" err="1" smtClean="0"/>
              <a:t>Jika</a:t>
            </a:r>
            <a:r>
              <a:rPr lang="en-US" sz="2800" dirty="0" smtClean="0"/>
              <a:t> </a:t>
            </a:r>
            <a:r>
              <a:rPr lang="en-US" sz="2800" dirty="0" err="1" smtClean="0"/>
              <a:t>ada</a:t>
            </a:r>
            <a:r>
              <a:rPr lang="en-US" sz="2800" dirty="0" smtClean="0"/>
              <a:t> </a:t>
            </a:r>
            <a:r>
              <a:rPr lang="en-US" sz="2800" dirty="0" err="1" smtClean="0"/>
              <a:t>kekurangan</a:t>
            </a:r>
            <a:r>
              <a:rPr lang="en-US" sz="2800" dirty="0" smtClean="0"/>
              <a:t> </a:t>
            </a:r>
            <a:r>
              <a:rPr lang="en-US" sz="2800" dirty="0" err="1" smtClean="0"/>
              <a:t>maka</a:t>
            </a:r>
            <a:r>
              <a:rPr lang="en-US" sz="2800" dirty="0" smtClean="0"/>
              <a:t> </a:t>
            </a:r>
            <a:r>
              <a:rPr lang="en-US" sz="2800" dirty="0" err="1" smtClean="0"/>
              <a:t>ada</a:t>
            </a:r>
            <a:r>
              <a:rPr lang="en-US" sz="2800" dirty="0" smtClean="0"/>
              <a:t> </a:t>
            </a:r>
            <a:r>
              <a:rPr lang="en-US" sz="2800" dirty="0" err="1" smtClean="0"/>
              <a:t>jangka</a:t>
            </a:r>
            <a:r>
              <a:rPr lang="en-US" sz="2800" dirty="0" smtClean="0"/>
              <a:t> </a:t>
            </a:r>
            <a:r>
              <a:rPr lang="en-US" sz="2800" dirty="0" err="1" smtClean="0"/>
              <a:t>waktu</a:t>
            </a:r>
            <a:r>
              <a:rPr lang="en-US" sz="2800" dirty="0" smtClean="0"/>
              <a:t> 30 </a:t>
            </a:r>
            <a:r>
              <a:rPr lang="en-US" sz="2800" dirty="0" err="1" smtClean="0"/>
              <a:t>hari</a:t>
            </a:r>
            <a:r>
              <a:rPr lang="en-US" sz="2800" dirty="0" smtClean="0"/>
              <a:t> </a:t>
            </a:r>
            <a:r>
              <a:rPr lang="en-US" sz="2800" dirty="0" err="1" smtClean="0"/>
              <a:t>akan</a:t>
            </a:r>
            <a:r>
              <a:rPr lang="en-US" sz="2800" dirty="0" smtClean="0"/>
              <a:t> </a:t>
            </a:r>
            <a:r>
              <a:rPr lang="en-US" sz="2800" dirty="0" err="1" smtClean="0"/>
              <a:t>disurati</a:t>
            </a:r>
            <a:r>
              <a:rPr lang="en-US" sz="2800" dirty="0" smtClean="0"/>
              <a:t> </a:t>
            </a:r>
            <a:r>
              <a:rPr lang="en-US" sz="2800" dirty="0" err="1" smtClean="0"/>
              <a:t>untuk</a:t>
            </a:r>
            <a:r>
              <a:rPr lang="en-US" sz="2800" dirty="0" smtClean="0"/>
              <a:t> </a:t>
            </a:r>
            <a:r>
              <a:rPr lang="en-US" sz="2800" dirty="0" err="1" smtClean="0"/>
              <a:t>melengkapi</a:t>
            </a:r>
            <a:endParaRPr lang="en-US" sz="2800" dirty="0" smtClean="0"/>
          </a:p>
          <a:p>
            <a:pPr marL="457200" indent="-457200">
              <a:buFont typeface="+mj-lt"/>
              <a:buAutoNum type="arabicPeriod"/>
            </a:pPr>
            <a:r>
              <a:rPr lang="en-US" sz="2800" dirty="0" smtClean="0"/>
              <a:t>30 </a:t>
            </a:r>
            <a:r>
              <a:rPr lang="en-US" sz="2800" dirty="0" err="1" smtClean="0"/>
              <a:t>hari</a:t>
            </a:r>
            <a:r>
              <a:rPr lang="en-US" sz="2800" dirty="0" smtClean="0"/>
              <a:t> </a:t>
            </a:r>
            <a:r>
              <a:rPr lang="en-US" sz="2800" dirty="0" err="1" smtClean="0"/>
              <a:t>dihitung</a:t>
            </a:r>
            <a:r>
              <a:rPr lang="en-US" sz="2800" dirty="0" smtClean="0"/>
              <a:t> </a:t>
            </a:r>
            <a:r>
              <a:rPr lang="en-US" sz="2800" dirty="0" err="1" smtClean="0"/>
              <a:t>sejak</a:t>
            </a:r>
            <a:r>
              <a:rPr lang="en-US" sz="2800" dirty="0" smtClean="0"/>
              <a:t> </a:t>
            </a:r>
            <a:r>
              <a:rPr lang="en-US" sz="2800" dirty="0" err="1" smtClean="0"/>
              <a:t>tanggal</a:t>
            </a:r>
            <a:r>
              <a:rPr lang="en-US" sz="2800" dirty="0" smtClean="0"/>
              <a:t> </a:t>
            </a:r>
            <a:r>
              <a:rPr lang="en-US" sz="2800" dirty="0" err="1" smtClean="0"/>
              <a:t>penerimaan</a:t>
            </a:r>
            <a:r>
              <a:rPr lang="en-US" sz="2800" dirty="0" smtClean="0"/>
              <a:t> (</a:t>
            </a:r>
            <a:r>
              <a:rPr lang="en-US" sz="2800" dirty="0" err="1" smtClean="0"/>
              <a:t>memenuhi</a:t>
            </a:r>
            <a:r>
              <a:rPr lang="en-US" sz="2800" dirty="0" smtClean="0"/>
              <a:t> </a:t>
            </a:r>
            <a:r>
              <a:rPr lang="en-US" sz="2800" dirty="0" err="1" smtClean="0"/>
              <a:t>syarat</a:t>
            </a:r>
            <a:r>
              <a:rPr lang="en-US" sz="2800" dirty="0" smtClean="0"/>
              <a:t> minimum, </a:t>
            </a:r>
            <a:r>
              <a:rPr lang="en-US" sz="2800" dirty="0" err="1" smtClean="0"/>
              <a:t>formulir</a:t>
            </a:r>
            <a:r>
              <a:rPr lang="en-US" sz="2800" dirty="0" smtClean="0"/>
              <a:t>, label, </a:t>
            </a:r>
            <a:r>
              <a:rPr lang="en-US" sz="2800" dirty="0" err="1" smtClean="0"/>
              <a:t>bukti</a:t>
            </a:r>
            <a:r>
              <a:rPr lang="en-US" sz="2800" dirty="0" smtClean="0"/>
              <a:t> </a:t>
            </a:r>
            <a:r>
              <a:rPr lang="en-US" sz="2800" dirty="0" err="1" smtClean="0"/>
              <a:t>bayar</a:t>
            </a:r>
            <a:r>
              <a:rPr lang="en-US" sz="2800" dirty="0" smtClean="0"/>
              <a:t>)</a:t>
            </a:r>
          </a:p>
          <a:p>
            <a:pPr marL="457200" indent="-457200">
              <a:buFont typeface="+mj-lt"/>
              <a:buAutoNum type="arabicPeriod"/>
            </a:pPr>
            <a:r>
              <a:rPr lang="en-US" sz="2800" dirty="0" err="1" smtClean="0"/>
              <a:t>Waktu</a:t>
            </a:r>
            <a:r>
              <a:rPr lang="en-US" sz="2800" dirty="0" smtClean="0"/>
              <a:t> </a:t>
            </a:r>
            <a:r>
              <a:rPr lang="en-US" sz="2800" dirty="0" err="1" smtClean="0"/>
              <a:t>untuk</a:t>
            </a:r>
            <a:r>
              <a:rPr lang="en-US" sz="2800" dirty="0" smtClean="0"/>
              <a:t> </a:t>
            </a:r>
            <a:r>
              <a:rPr lang="en-US" sz="2800" dirty="0" err="1" smtClean="0"/>
              <a:t>melengkapi</a:t>
            </a:r>
            <a:r>
              <a:rPr lang="en-US" sz="2800" dirty="0" smtClean="0"/>
              <a:t> </a:t>
            </a:r>
            <a:r>
              <a:rPr lang="en-US" sz="2800" dirty="0" err="1" smtClean="0"/>
              <a:t>adalah</a:t>
            </a:r>
            <a:r>
              <a:rPr lang="en-US" sz="2800" dirty="0" smtClean="0"/>
              <a:t> 2 </a:t>
            </a:r>
            <a:r>
              <a:rPr lang="en-US" sz="2800" dirty="0" err="1" smtClean="0"/>
              <a:t>bulan</a:t>
            </a:r>
            <a:r>
              <a:rPr lang="en-US" sz="2800" dirty="0" smtClean="0"/>
              <a:t> </a:t>
            </a:r>
            <a:r>
              <a:rPr lang="en-US" sz="2800" dirty="0" err="1" smtClean="0"/>
              <a:t>terhitung</a:t>
            </a:r>
            <a:r>
              <a:rPr lang="en-US" sz="2800" dirty="0" smtClean="0"/>
              <a:t> </a:t>
            </a:r>
            <a:r>
              <a:rPr lang="en-US" sz="2800" dirty="0" err="1" smtClean="0"/>
              <a:t>sejak</a:t>
            </a:r>
            <a:r>
              <a:rPr lang="en-US" sz="2800" dirty="0" smtClean="0"/>
              <a:t> </a:t>
            </a:r>
            <a:r>
              <a:rPr lang="en-US" sz="2800" dirty="0" err="1" smtClean="0"/>
              <a:t>tanggal</a:t>
            </a:r>
            <a:r>
              <a:rPr lang="en-US" sz="2800" dirty="0" smtClean="0"/>
              <a:t> </a:t>
            </a:r>
            <a:r>
              <a:rPr lang="en-US" sz="2800" dirty="0" err="1" smtClean="0"/>
              <a:t>pengiriman</a:t>
            </a:r>
            <a:r>
              <a:rPr lang="en-US" sz="2800" dirty="0" smtClean="0"/>
              <a:t> </a:t>
            </a:r>
            <a:r>
              <a:rPr lang="en-US" sz="2800" dirty="0" err="1" smtClean="0"/>
              <a:t>surat</a:t>
            </a:r>
            <a:r>
              <a:rPr lang="en-US" sz="2800" dirty="0" smtClean="0"/>
              <a:t> </a:t>
            </a:r>
            <a:r>
              <a:rPr lang="en-US" sz="2800" dirty="0" err="1" smtClean="0"/>
              <a:t>pemberitahuan</a:t>
            </a:r>
            <a:r>
              <a:rPr lang="en-US" sz="2800" dirty="0" smtClean="0"/>
              <a:t> </a:t>
            </a:r>
          </a:p>
          <a:p>
            <a:pPr marL="457200" indent="-457200">
              <a:buFont typeface="+mj-lt"/>
              <a:buAutoNum type="arabicPeriod"/>
            </a:pPr>
            <a:r>
              <a:rPr lang="en-US" sz="2800" dirty="0" err="1" smtClean="0"/>
              <a:t>Jika</a:t>
            </a:r>
            <a:r>
              <a:rPr lang="en-US" sz="2800" dirty="0" smtClean="0"/>
              <a:t> </a:t>
            </a:r>
            <a:r>
              <a:rPr lang="en-US" sz="2800" dirty="0" err="1" smtClean="0"/>
              <a:t>tidak</a:t>
            </a:r>
            <a:r>
              <a:rPr lang="en-US" sz="2800" dirty="0" smtClean="0"/>
              <a:t> </a:t>
            </a:r>
            <a:r>
              <a:rPr lang="en-US" sz="2800" dirty="0" err="1" smtClean="0"/>
              <a:t>dipenuhi</a:t>
            </a:r>
            <a:r>
              <a:rPr lang="en-US" sz="2800" dirty="0" smtClean="0"/>
              <a:t> </a:t>
            </a:r>
            <a:r>
              <a:rPr lang="en-US" sz="2800" dirty="0" err="1" smtClean="0"/>
              <a:t>akan</a:t>
            </a:r>
            <a:r>
              <a:rPr lang="en-US" sz="2800" dirty="0" smtClean="0"/>
              <a:t> </a:t>
            </a:r>
            <a:r>
              <a:rPr lang="en-US" sz="2800" dirty="0" err="1" smtClean="0"/>
              <a:t>dianggap</a:t>
            </a:r>
            <a:r>
              <a:rPr lang="en-US" sz="2800" dirty="0" smtClean="0"/>
              <a:t> </a:t>
            </a:r>
            <a:r>
              <a:rPr lang="en-US" sz="2800" dirty="0" err="1" smtClean="0"/>
              <a:t>ditarik</a:t>
            </a:r>
            <a:r>
              <a:rPr lang="en-US" sz="2800" dirty="0" smtClean="0"/>
              <a:t> </a:t>
            </a:r>
            <a:r>
              <a:rPr lang="en-US" sz="2800" dirty="0" err="1" smtClean="0"/>
              <a:t>kembali</a:t>
            </a:r>
            <a:r>
              <a:rPr lang="en-US" sz="2800" dirty="0" smtClean="0"/>
              <a:t> </a:t>
            </a:r>
            <a:endParaRPr lang="en-US" sz="2800"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3922566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Masa</a:t>
            </a:r>
            <a:r>
              <a:rPr lang="en-US" dirty="0"/>
              <a:t> </a:t>
            </a:r>
            <a:r>
              <a:rPr lang="en-US" dirty="0" err="1"/>
              <a:t>pengumuman</a:t>
            </a:r>
            <a:endParaRPr lang="en-US" dirty="0"/>
          </a:p>
        </p:txBody>
      </p:sp>
      <p:sp>
        <p:nvSpPr>
          <p:cNvPr id="3" name="Content Placeholder 2"/>
          <p:cNvSpPr>
            <a:spLocks noGrp="1"/>
          </p:cNvSpPr>
          <p:nvPr>
            <p:ph idx="1"/>
          </p:nvPr>
        </p:nvSpPr>
        <p:spPr/>
        <p:txBody>
          <a:bodyPr>
            <a:normAutofit fontScale="92500"/>
          </a:bodyPr>
          <a:lstStyle/>
          <a:p>
            <a:pPr marL="457200" indent="-457200">
              <a:buFont typeface="+mj-lt"/>
              <a:buAutoNum type="arabicPeriod"/>
            </a:pPr>
            <a:r>
              <a:rPr lang="en-US" sz="2800" dirty="0" err="1" smtClean="0"/>
              <a:t>Masa</a:t>
            </a:r>
            <a:r>
              <a:rPr lang="en-US" sz="2800" dirty="0" smtClean="0"/>
              <a:t> </a:t>
            </a:r>
            <a:r>
              <a:rPr lang="en-US" sz="2800" dirty="0" err="1" smtClean="0"/>
              <a:t>pengumuman</a:t>
            </a:r>
            <a:r>
              <a:rPr lang="en-US" sz="2800" dirty="0" smtClean="0"/>
              <a:t> paling lama 1 </a:t>
            </a:r>
            <a:r>
              <a:rPr lang="en-US" sz="2800" dirty="0" err="1" smtClean="0"/>
              <a:t>hari</a:t>
            </a:r>
            <a:r>
              <a:rPr lang="en-US" sz="2800" dirty="0" smtClean="0"/>
              <a:t> </a:t>
            </a:r>
            <a:r>
              <a:rPr lang="en-US" sz="2800" dirty="0" err="1" smtClean="0"/>
              <a:t>sejak</a:t>
            </a:r>
            <a:r>
              <a:rPr lang="en-US" sz="2800" dirty="0" smtClean="0"/>
              <a:t> </a:t>
            </a:r>
            <a:r>
              <a:rPr lang="en-US" sz="2800" dirty="0" err="1" smtClean="0"/>
              <a:t>tanggal</a:t>
            </a:r>
            <a:r>
              <a:rPr lang="en-US" sz="2800" dirty="0" smtClean="0"/>
              <a:t> </a:t>
            </a:r>
            <a:r>
              <a:rPr lang="en-US" sz="2800" dirty="0" err="1" smtClean="0"/>
              <a:t>penerimaan</a:t>
            </a:r>
            <a:endParaRPr lang="en-US" sz="2800" dirty="0" smtClean="0"/>
          </a:p>
          <a:p>
            <a:pPr marL="457200" indent="-457200">
              <a:buFont typeface="+mj-lt"/>
              <a:buAutoNum type="arabicPeriod"/>
            </a:pPr>
            <a:r>
              <a:rPr lang="en-US" sz="2800" dirty="0" err="1" smtClean="0"/>
              <a:t>Pengumuman</a:t>
            </a:r>
            <a:r>
              <a:rPr lang="en-US" sz="2800" dirty="0" smtClean="0"/>
              <a:t> </a:t>
            </a:r>
            <a:r>
              <a:rPr lang="en-US" sz="2800" dirty="0" err="1" smtClean="0"/>
              <a:t>selama</a:t>
            </a:r>
            <a:r>
              <a:rPr lang="en-US" sz="2800" dirty="0" smtClean="0"/>
              <a:t> 2 </a:t>
            </a:r>
            <a:r>
              <a:rPr lang="en-US" sz="2800" dirty="0" err="1" smtClean="0"/>
              <a:t>bulan</a:t>
            </a:r>
            <a:r>
              <a:rPr lang="en-US" sz="2800" dirty="0" smtClean="0"/>
              <a:t> </a:t>
            </a:r>
          </a:p>
          <a:p>
            <a:pPr marL="457200" indent="-457200">
              <a:buFont typeface="+mj-lt"/>
              <a:buAutoNum type="arabicPeriod"/>
            </a:pPr>
            <a:r>
              <a:rPr lang="en-US" sz="2800" dirty="0" err="1" smtClean="0"/>
              <a:t>Diumumkan</a:t>
            </a:r>
            <a:r>
              <a:rPr lang="en-US" sz="2800" dirty="0" smtClean="0"/>
              <a:t> </a:t>
            </a:r>
            <a:r>
              <a:rPr lang="en-US" sz="2800" dirty="0" err="1" smtClean="0"/>
              <a:t>diberita</a:t>
            </a:r>
            <a:r>
              <a:rPr lang="en-US" sz="2800" dirty="0" smtClean="0"/>
              <a:t> </a:t>
            </a:r>
            <a:r>
              <a:rPr lang="en-US" sz="2800" dirty="0" err="1" smtClean="0"/>
              <a:t>resmi</a:t>
            </a:r>
            <a:r>
              <a:rPr lang="en-US" sz="2800" dirty="0" smtClean="0"/>
              <a:t> </a:t>
            </a:r>
            <a:r>
              <a:rPr lang="en-US" sz="2800" dirty="0" err="1" smtClean="0"/>
              <a:t>merek</a:t>
            </a:r>
            <a:r>
              <a:rPr lang="en-US" sz="2800" dirty="0" smtClean="0"/>
              <a:t> </a:t>
            </a:r>
            <a:r>
              <a:rPr lang="en-US" sz="2800" dirty="0" err="1" smtClean="0"/>
              <a:t>baik</a:t>
            </a:r>
            <a:r>
              <a:rPr lang="en-US" sz="2800" dirty="0" smtClean="0"/>
              <a:t> </a:t>
            </a:r>
            <a:r>
              <a:rPr lang="en-US" sz="2800" dirty="0" err="1" smtClean="0"/>
              <a:t>elektronik</a:t>
            </a:r>
            <a:r>
              <a:rPr lang="en-US" sz="2800" dirty="0" smtClean="0"/>
              <a:t> </a:t>
            </a:r>
            <a:r>
              <a:rPr lang="en-US" sz="2800" dirty="0" err="1" smtClean="0"/>
              <a:t>maupun</a:t>
            </a:r>
            <a:r>
              <a:rPr lang="en-US" sz="2800" dirty="0" smtClean="0"/>
              <a:t> non </a:t>
            </a:r>
            <a:r>
              <a:rPr lang="en-US" sz="2800" dirty="0" err="1" smtClean="0"/>
              <a:t>elektronik</a:t>
            </a:r>
            <a:r>
              <a:rPr lang="en-US" sz="2800" dirty="0" smtClean="0"/>
              <a:t> </a:t>
            </a:r>
          </a:p>
          <a:p>
            <a:pPr marL="457200" indent="-457200">
              <a:buFont typeface="+mj-lt"/>
              <a:buAutoNum type="arabicPeriod"/>
            </a:pPr>
            <a:r>
              <a:rPr lang="en-US" sz="2800" dirty="0" err="1" smtClean="0"/>
              <a:t>Boleh</a:t>
            </a:r>
            <a:r>
              <a:rPr lang="en-US" sz="2800" dirty="0" smtClean="0"/>
              <a:t> </a:t>
            </a:r>
            <a:r>
              <a:rPr lang="en-US" sz="2800" dirty="0" err="1" smtClean="0"/>
              <a:t>ajukan</a:t>
            </a:r>
            <a:r>
              <a:rPr lang="en-US" sz="2800" dirty="0" smtClean="0"/>
              <a:t> </a:t>
            </a:r>
            <a:r>
              <a:rPr lang="en-US" sz="2800" dirty="0" err="1" smtClean="0"/>
              <a:t>keberatan</a:t>
            </a:r>
            <a:r>
              <a:rPr lang="en-US" sz="2800" dirty="0" smtClean="0"/>
              <a:t> </a:t>
            </a:r>
            <a:r>
              <a:rPr lang="en-US" sz="2800" dirty="0" err="1" smtClean="0"/>
              <a:t>atas</a:t>
            </a:r>
            <a:r>
              <a:rPr lang="en-US" sz="2800" dirty="0" smtClean="0"/>
              <a:t> </a:t>
            </a:r>
            <a:r>
              <a:rPr lang="en-US" sz="2800" dirty="0" err="1" smtClean="0"/>
              <a:t>permohonan</a:t>
            </a:r>
            <a:r>
              <a:rPr lang="en-US" sz="2800" dirty="0" smtClean="0"/>
              <a:t> </a:t>
            </a:r>
            <a:r>
              <a:rPr lang="en-US" sz="2800" dirty="0" err="1" smtClean="0"/>
              <a:t>dengan</a:t>
            </a:r>
            <a:r>
              <a:rPr lang="en-US" sz="2800" dirty="0" smtClean="0"/>
              <a:t> </a:t>
            </a:r>
            <a:r>
              <a:rPr lang="en-US" sz="2800" dirty="0" err="1" smtClean="0"/>
              <a:t>membayar</a:t>
            </a:r>
            <a:r>
              <a:rPr lang="en-US" sz="2800" dirty="0" smtClean="0"/>
              <a:t> </a:t>
            </a:r>
            <a:r>
              <a:rPr lang="en-US" sz="2800" dirty="0" err="1" smtClean="0"/>
              <a:t>biaya</a:t>
            </a:r>
            <a:endParaRPr lang="en-US" sz="2800" dirty="0" smtClean="0"/>
          </a:p>
          <a:p>
            <a:pPr marL="457200" indent="-457200">
              <a:buFont typeface="+mj-lt"/>
              <a:buAutoNum type="arabicPeriod"/>
            </a:pPr>
            <a:r>
              <a:rPr lang="en-US" sz="2800" dirty="0" err="1" smtClean="0"/>
              <a:t>Boleh</a:t>
            </a:r>
            <a:r>
              <a:rPr lang="en-US" sz="2800" dirty="0" smtClean="0"/>
              <a:t> </a:t>
            </a:r>
            <a:r>
              <a:rPr lang="en-US" sz="2800" dirty="0" err="1" smtClean="0"/>
              <a:t>dilakukan</a:t>
            </a:r>
            <a:r>
              <a:rPr lang="en-US" sz="2800" dirty="0" smtClean="0"/>
              <a:t> </a:t>
            </a:r>
            <a:r>
              <a:rPr lang="en-US" sz="2800" dirty="0" err="1" smtClean="0"/>
              <a:t>perbaikan</a:t>
            </a:r>
            <a:r>
              <a:rPr lang="en-US" sz="2800" dirty="0" smtClean="0"/>
              <a:t> </a:t>
            </a:r>
            <a:r>
              <a:rPr lang="en-US" sz="2800" dirty="0" err="1" smtClean="0"/>
              <a:t>nama</a:t>
            </a:r>
            <a:r>
              <a:rPr lang="en-US" sz="2800" dirty="0" smtClean="0"/>
              <a:t> </a:t>
            </a:r>
            <a:r>
              <a:rPr lang="en-US" sz="2800" dirty="0" err="1" smtClean="0"/>
              <a:t>atau</a:t>
            </a:r>
            <a:r>
              <a:rPr lang="en-US" sz="2800" dirty="0" smtClean="0"/>
              <a:t> </a:t>
            </a:r>
            <a:r>
              <a:rPr lang="en-US" sz="2800" dirty="0" err="1" smtClean="0"/>
              <a:t>alamat</a:t>
            </a:r>
            <a:r>
              <a:rPr lang="en-US" sz="2800" dirty="0" smtClean="0"/>
              <a:t> </a:t>
            </a:r>
          </a:p>
          <a:p>
            <a:pPr marL="457200" indent="-457200">
              <a:buFont typeface="+mj-lt"/>
              <a:buAutoNum type="arabicPeriod"/>
            </a:pPr>
            <a:r>
              <a:rPr lang="en-US" sz="2800" dirty="0" err="1" smtClean="0"/>
              <a:t>Boleh</a:t>
            </a:r>
            <a:r>
              <a:rPr lang="en-US" sz="2800" dirty="0" smtClean="0"/>
              <a:t> </a:t>
            </a:r>
            <a:r>
              <a:rPr lang="en-US" sz="2800" dirty="0" err="1" smtClean="0"/>
              <a:t>dilakukan</a:t>
            </a:r>
            <a:r>
              <a:rPr lang="en-US" sz="2800" dirty="0" smtClean="0"/>
              <a:t> </a:t>
            </a:r>
            <a:r>
              <a:rPr lang="en-US" sz="2800" dirty="0" err="1" smtClean="0"/>
              <a:t>penarikan</a:t>
            </a:r>
            <a:r>
              <a:rPr lang="en-US" sz="2800" dirty="0" smtClean="0"/>
              <a:t> </a:t>
            </a:r>
            <a:r>
              <a:rPr lang="en-US" sz="2800" dirty="0" err="1" smtClean="0"/>
              <a:t>kembali</a:t>
            </a:r>
            <a:r>
              <a:rPr lang="en-US" sz="2800" dirty="0" smtClean="0"/>
              <a:t> </a:t>
            </a:r>
            <a:r>
              <a:rPr lang="en-US" sz="2800" dirty="0" err="1" smtClean="0"/>
              <a:t>selama</a:t>
            </a:r>
            <a:r>
              <a:rPr lang="en-US" sz="2800" dirty="0" smtClean="0"/>
              <a:t> </a:t>
            </a:r>
            <a:r>
              <a:rPr lang="en-US" sz="2800" dirty="0" err="1" smtClean="0"/>
              <a:t>blom</a:t>
            </a:r>
            <a:r>
              <a:rPr lang="en-US" sz="2800" dirty="0" smtClean="0"/>
              <a:t> </a:t>
            </a:r>
            <a:r>
              <a:rPr lang="en-US" sz="2800" dirty="0" err="1" smtClean="0"/>
              <a:t>terbit</a:t>
            </a:r>
            <a:r>
              <a:rPr lang="en-US" sz="2800" dirty="0" smtClean="0"/>
              <a:t> </a:t>
            </a:r>
            <a:r>
              <a:rPr lang="en-US" sz="2800" dirty="0" err="1" smtClean="0"/>
              <a:t>sertifikat</a:t>
            </a:r>
            <a:r>
              <a:rPr lang="en-US" sz="2800" dirty="0" smtClean="0"/>
              <a:t> </a:t>
            </a:r>
            <a:r>
              <a:rPr lang="en-US" sz="2800" dirty="0" err="1" smtClean="0"/>
              <a:t>atau</a:t>
            </a:r>
            <a:r>
              <a:rPr lang="en-US" sz="2800" dirty="0" smtClean="0"/>
              <a:t> </a:t>
            </a:r>
            <a:r>
              <a:rPr lang="en-US" sz="2800" dirty="0" err="1" smtClean="0"/>
              <a:t>penolakan</a:t>
            </a:r>
            <a:endParaRPr lang="en-US" sz="2800"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569408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Pemeriksaan</a:t>
            </a:r>
            <a:r>
              <a:rPr lang="en-US" dirty="0"/>
              <a:t> </a:t>
            </a:r>
            <a:r>
              <a:rPr lang="en-US" dirty="0" err="1"/>
              <a:t>Subtantif</a:t>
            </a:r>
            <a:r>
              <a:rPr lang="en-US" dirty="0"/>
              <a:t> </a:t>
            </a:r>
            <a:r>
              <a:rPr lang="en-US" dirty="0" smtClean="0"/>
              <a:t>1</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err="1" smtClean="0"/>
              <a:t>Pemeriksaan</a:t>
            </a:r>
            <a:r>
              <a:rPr lang="en-US" dirty="0" smtClean="0"/>
              <a:t> </a:t>
            </a:r>
            <a:r>
              <a:rPr lang="en-US" dirty="0" err="1" smtClean="0"/>
              <a:t>oleh</a:t>
            </a:r>
            <a:r>
              <a:rPr lang="en-US" dirty="0" smtClean="0"/>
              <a:t> </a:t>
            </a:r>
            <a:r>
              <a:rPr lang="en-US" dirty="0" err="1" smtClean="0"/>
              <a:t>pemeriksa</a:t>
            </a:r>
            <a:r>
              <a:rPr lang="en-US" dirty="0" smtClean="0"/>
              <a:t> </a:t>
            </a:r>
            <a:r>
              <a:rPr lang="en-US" dirty="0" err="1" smtClean="0"/>
              <a:t>atas</a:t>
            </a:r>
            <a:r>
              <a:rPr lang="en-US" dirty="0" smtClean="0"/>
              <a:t> </a:t>
            </a:r>
            <a:r>
              <a:rPr lang="en-US" dirty="0" err="1" smtClean="0"/>
              <a:t>pendaftaran</a:t>
            </a:r>
            <a:r>
              <a:rPr lang="en-US" dirty="0" smtClean="0"/>
              <a:t> </a:t>
            </a:r>
            <a:r>
              <a:rPr lang="en-US" dirty="0" err="1" smtClean="0"/>
              <a:t>merek</a:t>
            </a:r>
            <a:endParaRPr lang="en-US" dirty="0" smtClean="0"/>
          </a:p>
          <a:p>
            <a:pPr marL="457200" indent="-457200">
              <a:buFont typeface="+mj-lt"/>
              <a:buAutoNum type="arabicPeriod"/>
            </a:pPr>
            <a:r>
              <a:rPr lang="en-US" dirty="0" err="1" smtClean="0"/>
              <a:t>Sanggahan</a:t>
            </a:r>
            <a:r>
              <a:rPr lang="en-US" dirty="0" smtClean="0"/>
              <a:t> </a:t>
            </a:r>
            <a:r>
              <a:rPr lang="en-US" dirty="0" err="1" smtClean="0"/>
              <a:t>atau</a:t>
            </a:r>
            <a:r>
              <a:rPr lang="en-US" dirty="0" smtClean="0"/>
              <a:t> </a:t>
            </a:r>
            <a:r>
              <a:rPr lang="en-US" dirty="0" err="1" smtClean="0"/>
              <a:t>keberatan</a:t>
            </a:r>
            <a:r>
              <a:rPr lang="en-US" dirty="0" smtClean="0"/>
              <a:t> </a:t>
            </a:r>
            <a:r>
              <a:rPr lang="en-US" dirty="0" err="1" smtClean="0"/>
              <a:t>pada</a:t>
            </a:r>
            <a:r>
              <a:rPr lang="en-US" dirty="0" smtClean="0"/>
              <a:t> </a:t>
            </a:r>
            <a:r>
              <a:rPr lang="en-US" dirty="0" err="1" smtClean="0"/>
              <a:t>masa</a:t>
            </a:r>
            <a:r>
              <a:rPr lang="en-US" dirty="0" smtClean="0"/>
              <a:t> </a:t>
            </a:r>
            <a:r>
              <a:rPr lang="en-US" dirty="0" err="1" smtClean="0"/>
              <a:t>pengumuman</a:t>
            </a:r>
            <a:r>
              <a:rPr lang="en-US" dirty="0" smtClean="0"/>
              <a:t> </a:t>
            </a:r>
            <a:r>
              <a:rPr lang="en-US" dirty="0" err="1" smtClean="0"/>
              <a:t>menjadi</a:t>
            </a:r>
            <a:r>
              <a:rPr lang="en-US" dirty="0" smtClean="0"/>
              <a:t> </a:t>
            </a:r>
            <a:r>
              <a:rPr lang="en-US" dirty="0" err="1" smtClean="0"/>
              <a:t>pertimbangan</a:t>
            </a:r>
            <a:endParaRPr lang="en-US" dirty="0" smtClean="0"/>
          </a:p>
          <a:p>
            <a:pPr marL="457200" indent="-457200">
              <a:buFont typeface="+mj-lt"/>
              <a:buAutoNum type="arabicPeriod"/>
            </a:pPr>
            <a:r>
              <a:rPr lang="en-US" dirty="0" err="1" smtClean="0"/>
              <a:t>Dilakukan</a:t>
            </a:r>
            <a:r>
              <a:rPr lang="en-US" dirty="0" smtClean="0"/>
              <a:t> 30 </a:t>
            </a:r>
            <a:r>
              <a:rPr lang="en-US" dirty="0" err="1" smtClean="0"/>
              <a:t>hari</a:t>
            </a:r>
            <a:r>
              <a:rPr lang="en-US" dirty="0" smtClean="0"/>
              <a:t> </a:t>
            </a:r>
            <a:r>
              <a:rPr lang="en-US" dirty="0" err="1" smtClean="0"/>
              <a:t>sejak</a:t>
            </a:r>
            <a:r>
              <a:rPr lang="en-US" dirty="0" smtClean="0"/>
              <a:t> </a:t>
            </a:r>
            <a:r>
              <a:rPr lang="en-US" dirty="0" err="1" smtClean="0"/>
              <a:t>selesainya</a:t>
            </a:r>
            <a:r>
              <a:rPr lang="en-US" dirty="0" smtClean="0"/>
              <a:t> </a:t>
            </a:r>
            <a:r>
              <a:rPr lang="en-US" dirty="0" err="1" smtClean="0"/>
              <a:t>pengumuman</a:t>
            </a:r>
            <a:endParaRPr lang="en-US" dirty="0" smtClean="0"/>
          </a:p>
          <a:p>
            <a:pPr marL="457200" indent="-457200">
              <a:buFont typeface="+mj-lt"/>
              <a:buAutoNum type="arabicPeriod"/>
            </a:pPr>
            <a:r>
              <a:rPr lang="en-US" dirty="0" err="1" smtClean="0"/>
              <a:t>Waktu</a:t>
            </a:r>
            <a:r>
              <a:rPr lang="en-US" dirty="0" smtClean="0"/>
              <a:t> </a:t>
            </a:r>
            <a:r>
              <a:rPr lang="en-US" dirty="0" err="1" smtClean="0"/>
              <a:t>pemeriksaan</a:t>
            </a:r>
            <a:r>
              <a:rPr lang="en-US" dirty="0" smtClean="0"/>
              <a:t> </a:t>
            </a:r>
            <a:r>
              <a:rPr lang="en-US" dirty="0" err="1" smtClean="0"/>
              <a:t>adalah</a:t>
            </a:r>
            <a:r>
              <a:rPr lang="en-US" dirty="0" smtClean="0"/>
              <a:t> 150 </a:t>
            </a:r>
            <a:r>
              <a:rPr lang="en-US" dirty="0" err="1" smtClean="0"/>
              <a:t>hari</a:t>
            </a:r>
            <a:r>
              <a:rPr lang="en-US" dirty="0" smtClean="0"/>
              <a:t> </a:t>
            </a:r>
          </a:p>
          <a:p>
            <a:pPr marL="457200" indent="-457200">
              <a:buFont typeface="+mj-lt"/>
              <a:buAutoNum type="arabicPeriod"/>
            </a:pPr>
            <a:r>
              <a:rPr lang="en-US" dirty="0" err="1" smtClean="0"/>
              <a:t>Pemeriksa</a:t>
            </a:r>
            <a:r>
              <a:rPr lang="en-US" dirty="0" smtClean="0"/>
              <a:t> </a:t>
            </a:r>
            <a:r>
              <a:rPr lang="en-US" dirty="0" err="1" smtClean="0"/>
              <a:t>dapat</a:t>
            </a:r>
            <a:r>
              <a:rPr lang="en-US" dirty="0" smtClean="0"/>
              <a:t> </a:t>
            </a:r>
            <a:r>
              <a:rPr lang="en-US" dirty="0" err="1" smtClean="0"/>
              <a:t>memutuskan</a:t>
            </a:r>
            <a:r>
              <a:rPr lang="en-US" dirty="0" smtClean="0"/>
              <a:t> </a:t>
            </a:r>
            <a:r>
              <a:rPr lang="en-US" dirty="0" err="1" smtClean="0"/>
              <a:t>didaftar</a:t>
            </a:r>
            <a:r>
              <a:rPr lang="en-US" dirty="0" smtClean="0"/>
              <a:t> </a:t>
            </a:r>
            <a:r>
              <a:rPr lang="en-US" dirty="0" err="1" smtClean="0"/>
              <a:t>atayu</a:t>
            </a:r>
            <a:r>
              <a:rPr lang="en-US" dirty="0" smtClean="0"/>
              <a:t> </a:t>
            </a:r>
            <a:r>
              <a:rPr lang="en-US" dirty="0" err="1" smtClean="0"/>
              <a:t>ditolaknya</a:t>
            </a:r>
            <a:r>
              <a:rPr lang="en-US" dirty="0" smtClean="0"/>
              <a:t> </a:t>
            </a:r>
            <a:r>
              <a:rPr lang="en-US" dirty="0" err="1" smtClean="0"/>
              <a:t>pendaftaran</a:t>
            </a:r>
            <a:r>
              <a:rPr lang="en-US" dirty="0" smtClean="0"/>
              <a:t> </a:t>
            </a:r>
          </a:p>
          <a:p>
            <a:pPr marL="457200" indent="-457200">
              <a:buFont typeface="+mj-lt"/>
              <a:buAutoNum type="arabicPeriod"/>
            </a:pPr>
            <a:r>
              <a:rPr lang="en-US" dirty="0" err="1" smtClean="0"/>
              <a:t>Jika</a:t>
            </a:r>
            <a:r>
              <a:rPr lang="en-US" dirty="0" smtClean="0"/>
              <a:t> </a:t>
            </a:r>
            <a:r>
              <a:rPr lang="en-US" dirty="0" err="1" smtClean="0"/>
              <a:t>ditolak</a:t>
            </a:r>
            <a:r>
              <a:rPr lang="en-US" dirty="0" smtClean="0"/>
              <a:t> </a:t>
            </a:r>
            <a:r>
              <a:rPr lang="en-US" dirty="0" err="1" smtClean="0"/>
              <a:t>diberi</a:t>
            </a:r>
            <a:r>
              <a:rPr lang="en-US" dirty="0" smtClean="0"/>
              <a:t> </a:t>
            </a:r>
            <a:r>
              <a:rPr lang="en-US" dirty="0" err="1" smtClean="0"/>
              <a:t>suray</a:t>
            </a:r>
            <a:r>
              <a:rPr lang="en-US" dirty="0" smtClean="0"/>
              <a:t> </a:t>
            </a:r>
            <a:r>
              <a:rPr lang="en-US" dirty="0" err="1" smtClean="0"/>
              <a:t>dan</a:t>
            </a:r>
            <a:r>
              <a:rPr lang="en-US" dirty="0" smtClean="0"/>
              <a:t> </a:t>
            </a:r>
            <a:r>
              <a:rPr lang="en-US" dirty="0" err="1" smtClean="0"/>
              <a:t>jangka</a:t>
            </a:r>
            <a:r>
              <a:rPr lang="en-US" dirty="0" smtClean="0"/>
              <a:t> </a:t>
            </a:r>
            <a:r>
              <a:rPr lang="en-US" dirty="0" err="1" smtClean="0"/>
              <a:t>waktu</a:t>
            </a:r>
            <a:r>
              <a:rPr lang="en-US" dirty="0" smtClean="0"/>
              <a:t> </a:t>
            </a:r>
            <a:r>
              <a:rPr lang="en-US" dirty="0" err="1" smtClean="0"/>
              <a:t>untuk</a:t>
            </a:r>
            <a:r>
              <a:rPr lang="en-US" dirty="0" smtClean="0"/>
              <a:t> </a:t>
            </a:r>
            <a:r>
              <a:rPr lang="en-US" dirty="0" err="1" smtClean="0"/>
              <a:t>mengajukan</a:t>
            </a:r>
            <a:r>
              <a:rPr lang="en-US" dirty="0" smtClean="0"/>
              <a:t> </a:t>
            </a:r>
            <a:r>
              <a:rPr lang="en-US" dirty="0" err="1" smtClean="0"/>
              <a:t>tanggapan</a:t>
            </a:r>
            <a:endParaRPr lang="en-US"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4055334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Pemeriksaan</a:t>
            </a:r>
            <a:r>
              <a:rPr lang="en-US" dirty="0"/>
              <a:t> </a:t>
            </a:r>
            <a:r>
              <a:rPr lang="en-US" dirty="0" err="1"/>
              <a:t>Subtantif</a:t>
            </a:r>
            <a:r>
              <a:rPr lang="en-US" dirty="0"/>
              <a:t> 2</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err="1" smtClean="0"/>
              <a:t>Masih</a:t>
            </a:r>
            <a:r>
              <a:rPr lang="en-US" sz="2800" dirty="0" smtClean="0"/>
              <a:t> </a:t>
            </a:r>
            <a:r>
              <a:rPr lang="en-US" sz="2800" dirty="0" err="1" smtClean="0"/>
              <a:t>pada</a:t>
            </a:r>
            <a:r>
              <a:rPr lang="en-US" sz="2800" dirty="0" smtClean="0"/>
              <a:t> </a:t>
            </a:r>
            <a:r>
              <a:rPr lang="en-US" sz="2800" dirty="0" err="1" smtClean="0"/>
              <a:t>masa</a:t>
            </a:r>
            <a:r>
              <a:rPr lang="en-US" sz="2800" dirty="0" smtClean="0"/>
              <a:t> </a:t>
            </a:r>
            <a:r>
              <a:rPr lang="en-US" sz="2800" dirty="0" err="1" smtClean="0"/>
              <a:t>pemeriksaan</a:t>
            </a:r>
            <a:r>
              <a:rPr lang="en-US" sz="2800" dirty="0" smtClean="0"/>
              <a:t> </a:t>
            </a:r>
            <a:r>
              <a:rPr lang="en-US" sz="2800" dirty="0" err="1" smtClean="0"/>
              <a:t>subtantif</a:t>
            </a:r>
            <a:r>
              <a:rPr lang="en-US" sz="2800" dirty="0" smtClean="0"/>
              <a:t> </a:t>
            </a:r>
          </a:p>
          <a:p>
            <a:pPr marL="457200" indent="-457200">
              <a:buFont typeface="+mj-lt"/>
              <a:buAutoNum type="arabicPeriod"/>
            </a:pPr>
            <a:r>
              <a:rPr lang="en-US" sz="2800" dirty="0" err="1" smtClean="0"/>
              <a:t>Berhubungan</a:t>
            </a:r>
            <a:r>
              <a:rPr lang="en-US" sz="2800" dirty="0" smtClean="0"/>
              <a:t> </a:t>
            </a:r>
            <a:r>
              <a:rPr lang="en-US" sz="2800" dirty="0" err="1" smtClean="0"/>
              <a:t>dengan</a:t>
            </a:r>
            <a:r>
              <a:rPr lang="en-US" sz="2800" dirty="0" smtClean="0"/>
              <a:t> </a:t>
            </a:r>
            <a:r>
              <a:rPr lang="en-US" sz="2800" dirty="0" err="1" smtClean="0"/>
              <a:t>tanggapan</a:t>
            </a:r>
            <a:r>
              <a:rPr lang="en-US" sz="2800" dirty="0" smtClean="0"/>
              <a:t> </a:t>
            </a:r>
            <a:r>
              <a:rPr lang="en-US" sz="2800" dirty="0" err="1" smtClean="0"/>
              <a:t>pemohon</a:t>
            </a:r>
            <a:r>
              <a:rPr lang="en-US" sz="2800" dirty="0" smtClean="0"/>
              <a:t>, </a:t>
            </a:r>
            <a:r>
              <a:rPr lang="en-US" sz="2800" dirty="0" err="1" smtClean="0"/>
              <a:t>harus</a:t>
            </a:r>
            <a:r>
              <a:rPr lang="en-US" sz="2800" dirty="0" smtClean="0"/>
              <a:t> </a:t>
            </a:r>
            <a:r>
              <a:rPr lang="en-US" sz="2800" dirty="0" err="1" smtClean="0"/>
              <a:t>disertai</a:t>
            </a:r>
            <a:r>
              <a:rPr lang="en-US" sz="2800" dirty="0" smtClean="0"/>
              <a:t> </a:t>
            </a:r>
            <a:r>
              <a:rPr lang="en-US" sz="2800" dirty="0" err="1" smtClean="0"/>
              <a:t>alasan</a:t>
            </a:r>
            <a:r>
              <a:rPr lang="en-US" sz="2800" dirty="0" smtClean="0"/>
              <a:t> </a:t>
            </a:r>
          </a:p>
          <a:p>
            <a:pPr marL="457200" indent="-457200">
              <a:buFont typeface="+mj-lt"/>
              <a:buAutoNum type="arabicPeriod"/>
            </a:pPr>
            <a:r>
              <a:rPr lang="en-US" sz="2800" dirty="0" err="1" smtClean="0"/>
              <a:t>Apabila</a:t>
            </a:r>
            <a:r>
              <a:rPr lang="en-US" sz="2800" dirty="0" smtClean="0"/>
              <a:t> </a:t>
            </a:r>
            <a:r>
              <a:rPr lang="en-US" sz="2800" dirty="0" err="1" smtClean="0"/>
              <a:t>tanggapan</a:t>
            </a:r>
            <a:r>
              <a:rPr lang="en-US" sz="2800" dirty="0" smtClean="0"/>
              <a:t> </a:t>
            </a:r>
            <a:r>
              <a:rPr lang="en-US" sz="2800" dirty="0" err="1" smtClean="0"/>
              <a:t>dapat</a:t>
            </a:r>
            <a:r>
              <a:rPr lang="en-US" sz="2800" dirty="0" smtClean="0"/>
              <a:t> </a:t>
            </a:r>
            <a:r>
              <a:rPr lang="en-US" sz="2800" dirty="0" err="1" smtClean="0"/>
              <a:t>diterima</a:t>
            </a:r>
            <a:r>
              <a:rPr lang="en-US" sz="2800" dirty="0" smtClean="0"/>
              <a:t> </a:t>
            </a:r>
            <a:r>
              <a:rPr lang="en-US" sz="2800" dirty="0" err="1" smtClean="0"/>
              <a:t>maka</a:t>
            </a:r>
            <a:r>
              <a:rPr lang="en-US" sz="2800" dirty="0" smtClean="0"/>
              <a:t> </a:t>
            </a:r>
            <a:r>
              <a:rPr lang="en-US" sz="2800" dirty="0" err="1" smtClean="0"/>
              <a:t>permohonan</a:t>
            </a:r>
            <a:r>
              <a:rPr lang="en-US" sz="2800" dirty="0" smtClean="0"/>
              <a:t> </a:t>
            </a:r>
            <a:r>
              <a:rPr lang="en-US" sz="2800" dirty="0" err="1" smtClean="0"/>
              <a:t>akan</a:t>
            </a:r>
            <a:r>
              <a:rPr lang="en-US" sz="2800" dirty="0" smtClean="0"/>
              <a:t> </a:t>
            </a:r>
            <a:r>
              <a:rPr lang="en-US" sz="2800" dirty="0" err="1" smtClean="0"/>
              <a:t>diterima</a:t>
            </a:r>
            <a:r>
              <a:rPr lang="en-US" sz="2800" dirty="0" smtClean="0"/>
              <a:t> </a:t>
            </a:r>
          </a:p>
          <a:p>
            <a:pPr marL="457200" indent="-457200">
              <a:buFont typeface="+mj-lt"/>
              <a:buAutoNum type="arabicPeriod"/>
            </a:pPr>
            <a:r>
              <a:rPr lang="en-US" sz="2800" dirty="0" err="1" smtClean="0"/>
              <a:t>Apabila</a:t>
            </a:r>
            <a:r>
              <a:rPr lang="en-US" sz="2800" dirty="0" smtClean="0"/>
              <a:t> </a:t>
            </a:r>
            <a:r>
              <a:rPr lang="en-US" sz="2800" dirty="0" err="1" smtClean="0"/>
              <a:t>tanggapan</a:t>
            </a:r>
            <a:r>
              <a:rPr lang="en-US" sz="2800" dirty="0" smtClean="0"/>
              <a:t> </a:t>
            </a:r>
            <a:r>
              <a:rPr lang="en-US" sz="2800" dirty="0" err="1" smtClean="0"/>
              <a:t>tidak</a:t>
            </a:r>
            <a:r>
              <a:rPr lang="en-US" sz="2800" dirty="0" smtClean="0"/>
              <a:t> </a:t>
            </a:r>
            <a:r>
              <a:rPr lang="en-US" sz="2800" dirty="0" err="1" smtClean="0"/>
              <a:t>dapat</a:t>
            </a:r>
            <a:r>
              <a:rPr lang="en-US" sz="2800" dirty="0" smtClean="0"/>
              <a:t> </a:t>
            </a:r>
            <a:r>
              <a:rPr lang="en-US" sz="2800" dirty="0" err="1" smtClean="0"/>
              <a:t>diterima</a:t>
            </a:r>
            <a:r>
              <a:rPr lang="en-US" sz="2800" dirty="0" smtClean="0"/>
              <a:t> </a:t>
            </a:r>
            <a:r>
              <a:rPr lang="en-US" sz="2800" dirty="0" err="1" smtClean="0"/>
              <a:t>maka</a:t>
            </a:r>
            <a:r>
              <a:rPr lang="en-US" sz="2800" dirty="0" smtClean="0"/>
              <a:t> </a:t>
            </a:r>
            <a:r>
              <a:rPr lang="en-US" sz="2800" dirty="0" err="1" smtClean="0"/>
              <a:t>permohonan</a:t>
            </a:r>
            <a:r>
              <a:rPr lang="en-US" sz="2800" dirty="0" smtClean="0"/>
              <a:t> </a:t>
            </a:r>
            <a:r>
              <a:rPr lang="en-US" sz="2800" dirty="0" err="1" smtClean="0"/>
              <a:t>akan</a:t>
            </a:r>
            <a:r>
              <a:rPr lang="en-US" sz="2800" dirty="0" smtClean="0"/>
              <a:t> </a:t>
            </a:r>
            <a:r>
              <a:rPr lang="en-US" sz="2800" dirty="0" err="1" smtClean="0"/>
              <a:t>ditolak</a:t>
            </a:r>
            <a:endParaRPr lang="en-US" sz="2800"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3040306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Didaftar</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err="1" smtClean="0"/>
              <a:t>Sejak</a:t>
            </a:r>
            <a:r>
              <a:rPr lang="en-US" sz="2800" dirty="0" smtClean="0"/>
              <a:t> </a:t>
            </a:r>
            <a:r>
              <a:rPr lang="en-US" sz="2800" dirty="0" err="1" smtClean="0"/>
              <a:t>merek</a:t>
            </a:r>
            <a:r>
              <a:rPr lang="en-US" sz="2800" dirty="0" smtClean="0"/>
              <a:t> </a:t>
            </a:r>
            <a:r>
              <a:rPr lang="en-US" sz="2800" dirty="0" err="1" smtClean="0"/>
              <a:t>terdaftar</a:t>
            </a:r>
            <a:r>
              <a:rPr lang="en-US" sz="2800" dirty="0" smtClean="0"/>
              <a:t> </a:t>
            </a:r>
            <a:r>
              <a:rPr lang="en-US" sz="2800" dirty="0" err="1" smtClean="0"/>
              <a:t>maka</a:t>
            </a:r>
            <a:r>
              <a:rPr lang="en-US" sz="2800" dirty="0" smtClean="0"/>
              <a:t> </a:t>
            </a:r>
            <a:r>
              <a:rPr lang="en-US" sz="2800" dirty="0" err="1" smtClean="0"/>
              <a:t>oleh</a:t>
            </a:r>
            <a:r>
              <a:rPr lang="en-US" sz="2800" dirty="0" smtClean="0"/>
              <a:t> </a:t>
            </a:r>
            <a:r>
              <a:rPr lang="en-US" sz="2800" dirty="0" err="1" smtClean="0"/>
              <a:t>menteri</a:t>
            </a:r>
            <a:r>
              <a:rPr lang="en-US" sz="2800" dirty="0" smtClean="0"/>
              <a:t> </a:t>
            </a:r>
            <a:r>
              <a:rPr lang="en-US" sz="2800" dirty="0" err="1" smtClean="0"/>
              <a:t>akan</a:t>
            </a:r>
            <a:r>
              <a:rPr lang="en-US" sz="2800" dirty="0" smtClean="0"/>
              <a:t> </a:t>
            </a:r>
            <a:r>
              <a:rPr lang="en-US" sz="2800" dirty="0" err="1" smtClean="0"/>
              <a:t>diterbitkan</a:t>
            </a:r>
            <a:r>
              <a:rPr lang="en-US" sz="2800" dirty="0" smtClean="0"/>
              <a:t> </a:t>
            </a:r>
            <a:r>
              <a:rPr lang="en-US" sz="2800" dirty="0" err="1" smtClean="0"/>
              <a:t>sertifikat</a:t>
            </a:r>
            <a:r>
              <a:rPr lang="en-US" sz="2800" dirty="0" smtClean="0"/>
              <a:t> </a:t>
            </a:r>
            <a:r>
              <a:rPr lang="en-US" sz="2800" dirty="0" err="1" smtClean="0"/>
              <a:t>merek</a:t>
            </a:r>
            <a:r>
              <a:rPr lang="en-US" sz="2800" dirty="0" smtClean="0"/>
              <a:t> </a:t>
            </a:r>
          </a:p>
          <a:p>
            <a:pPr marL="457200" indent="-457200">
              <a:buFont typeface="+mj-lt"/>
              <a:buAutoNum type="arabicPeriod"/>
            </a:pPr>
            <a:r>
              <a:rPr lang="en-US" sz="2800" dirty="0" err="1" smtClean="0"/>
              <a:t>Jika</a:t>
            </a:r>
            <a:r>
              <a:rPr lang="en-US" sz="2800" dirty="0" smtClean="0"/>
              <a:t> </a:t>
            </a:r>
            <a:r>
              <a:rPr lang="en-US" sz="2800" dirty="0" err="1" smtClean="0"/>
              <a:t>setelah</a:t>
            </a:r>
            <a:r>
              <a:rPr lang="en-US" sz="2800" dirty="0" smtClean="0"/>
              <a:t> </a:t>
            </a:r>
            <a:r>
              <a:rPr lang="en-US" sz="2800" dirty="0" err="1" smtClean="0"/>
              <a:t>diterbitkan</a:t>
            </a:r>
            <a:r>
              <a:rPr lang="en-US" sz="2800" dirty="0" smtClean="0"/>
              <a:t> </a:t>
            </a:r>
            <a:r>
              <a:rPr lang="en-US" sz="2800" dirty="0" err="1" smtClean="0"/>
              <a:t>tidak</a:t>
            </a:r>
            <a:r>
              <a:rPr lang="en-US" sz="2800" dirty="0" smtClean="0"/>
              <a:t> </a:t>
            </a:r>
            <a:r>
              <a:rPr lang="en-US" sz="2800" dirty="0" err="1" smtClean="0"/>
              <a:t>diambil</a:t>
            </a:r>
            <a:r>
              <a:rPr lang="en-US" sz="2800" dirty="0" smtClean="0"/>
              <a:t> </a:t>
            </a:r>
            <a:r>
              <a:rPr lang="en-US" sz="2800" dirty="0" err="1" smtClean="0"/>
              <a:t>dalam</a:t>
            </a:r>
            <a:r>
              <a:rPr lang="en-US" sz="2800" dirty="0" smtClean="0"/>
              <a:t> 18 </a:t>
            </a:r>
            <a:r>
              <a:rPr lang="en-US" sz="2800" dirty="0" err="1" smtClean="0"/>
              <a:t>bulan</a:t>
            </a:r>
            <a:r>
              <a:rPr lang="en-US" sz="2800" dirty="0" smtClean="0"/>
              <a:t> </a:t>
            </a:r>
            <a:r>
              <a:rPr lang="en-US" sz="2800" dirty="0" err="1" smtClean="0"/>
              <a:t>akan</a:t>
            </a:r>
            <a:r>
              <a:rPr lang="en-US" sz="2800" dirty="0" smtClean="0"/>
              <a:t> </a:t>
            </a:r>
            <a:r>
              <a:rPr lang="en-US" sz="2800" dirty="0" err="1" smtClean="0"/>
              <a:t>dianggap</a:t>
            </a:r>
            <a:r>
              <a:rPr lang="en-US" sz="2800" dirty="0" smtClean="0"/>
              <a:t> </a:t>
            </a:r>
            <a:r>
              <a:rPr lang="en-US" sz="2800" dirty="0" err="1" smtClean="0"/>
              <a:t>ditarik</a:t>
            </a:r>
            <a:r>
              <a:rPr lang="en-US" sz="2800" dirty="0" smtClean="0"/>
              <a:t> </a:t>
            </a:r>
            <a:r>
              <a:rPr lang="en-US" sz="2800" dirty="0" err="1" smtClean="0"/>
              <a:t>kembali</a:t>
            </a:r>
            <a:r>
              <a:rPr lang="en-US" sz="2800" dirty="0" smtClean="0"/>
              <a:t> </a:t>
            </a:r>
            <a:r>
              <a:rPr lang="en-US" sz="2800" dirty="0" err="1" smtClean="0"/>
              <a:t>dan</a:t>
            </a:r>
            <a:r>
              <a:rPr lang="en-US" sz="2800" dirty="0" smtClean="0"/>
              <a:t> </a:t>
            </a:r>
            <a:r>
              <a:rPr lang="en-US" sz="2800" dirty="0" err="1" smtClean="0"/>
              <a:t>dihapuskan</a:t>
            </a:r>
            <a:r>
              <a:rPr lang="en-US" sz="2800" dirty="0" smtClean="0"/>
              <a:t> </a:t>
            </a:r>
          </a:p>
          <a:p>
            <a:pPr marL="457200" indent="-457200">
              <a:buFont typeface="+mj-lt"/>
              <a:buAutoNum type="arabicPeriod"/>
            </a:pPr>
            <a:r>
              <a:rPr lang="en-US" sz="2800" dirty="0" err="1" smtClean="0"/>
              <a:t>Jika</a:t>
            </a:r>
            <a:r>
              <a:rPr lang="en-US" sz="2800" dirty="0" smtClean="0"/>
              <a:t> </a:t>
            </a:r>
            <a:r>
              <a:rPr lang="en-US" sz="2800" dirty="0" err="1" smtClean="0"/>
              <a:t>ada</a:t>
            </a:r>
            <a:r>
              <a:rPr lang="en-US" sz="2800" dirty="0" smtClean="0"/>
              <a:t> </a:t>
            </a:r>
            <a:r>
              <a:rPr lang="en-US" sz="2800" dirty="0" err="1" smtClean="0"/>
              <a:t>kesalahan</a:t>
            </a:r>
            <a:r>
              <a:rPr lang="en-US" sz="2800" dirty="0" smtClean="0"/>
              <a:t> </a:t>
            </a:r>
            <a:r>
              <a:rPr lang="en-US" sz="2800" dirty="0" err="1" smtClean="0"/>
              <a:t>dalam</a:t>
            </a:r>
            <a:r>
              <a:rPr lang="en-US" sz="2800" dirty="0" smtClean="0"/>
              <a:t> </a:t>
            </a:r>
            <a:r>
              <a:rPr lang="en-US" sz="2800" dirty="0" err="1" smtClean="0"/>
              <a:t>serifikat</a:t>
            </a:r>
            <a:r>
              <a:rPr lang="en-US" sz="2800" dirty="0" smtClean="0"/>
              <a:t> </a:t>
            </a:r>
            <a:r>
              <a:rPr lang="en-US" sz="2800" dirty="0" err="1" smtClean="0"/>
              <a:t>daoat</a:t>
            </a:r>
            <a:r>
              <a:rPr lang="en-US" sz="2800" dirty="0" smtClean="0"/>
              <a:t> </a:t>
            </a:r>
            <a:r>
              <a:rPr lang="en-US" sz="2800" dirty="0" err="1" smtClean="0"/>
              <a:t>diajukan</a:t>
            </a:r>
            <a:r>
              <a:rPr lang="en-US" sz="2800" dirty="0" smtClean="0"/>
              <a:t> </a:t>
            </a:r>
            <a:r>
              <a:rPr lang="en-US" sz="2800" dirty="0" err="1" smtClean="0"/>
              <a:t>perbaikan</a:t>
            </a:r>
            <a:r>
              <a:rPr lang="en-US" sz="2800" dirty="0" smtClean="0"/>
              <a:t> </a:t>
            </a:r>
            <a:endParaRPr lang="en-US" sz="2800"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388433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Dianggap</a:t>
            </a:r>
            <a:r>
              <a:rPr lang="en-US" dirty="0"/>
              <a:t> </a:t>
            </a:r>
            <a:r>
              <a:rPr lang="en-US" dirty="0" err="1"/>
              <a:t>ditarik</a:t>
            </a:r>
            <a:r>
              <a:rPr lang="en-US" dirty="0"/>
              <a:t> </a:t>
            </a:r>
            <a:r>
              <a:rPr lang="en-US" dirty="0" err="1" smtClean="0"/>
              <a:t>kembali</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800" dirty="0" err="1" smtClean="0"/>
              <a:t>Jika</a:t>
            </a:r>
            <a:r>
              <a:rPr lang="en-US" sz="2800" dirty="0" smtClean="0"/>
              <a:t> </a:t>
            </a:r>
            <a:r>
              <a:rPr lang="en-US" sz="2800" dirty="0" err="1" smtClean="0"/>
              <a:t>tidak</a:t>
            </a:r>
            <a:r>
              <a:rPr lang="en-US" sz="2800" dirty="0" smtClean="0"/>
              <a:t> </a:t>
            </a:r>
            <a:r>
              <a:rPr lang="en-US" sz="2800" dirty="0" err="1" smtClean="0"/>
              <a:t>melengkapi</a:t>
            </a:r>
            <a:r>
              <a:rPr lang="en-US" sz="2800" dirty="0" smtClean="0"/>
              <a:t> </a:t>
            </a:r>
            <a:r>
              <a:rPr lang="en-US" sz="2800" dirty="0" err="1" smtClean="0"/>
              <a:t>syarat</a:t>
            </a:r>
            <a:r>
              <a:rPr lang="en-US" sz="2800" dirty="0" smtClean="0"/>
              <a:t> </a:t>
            </a:r>
            <a:r>
              <a:rPr lang="en-US" sz="2800" dirty="0" err="1" smtClean="0"/>
              <a:t>formalitas</a:t>
            </a:r>
            <a:endParaRPr lang="en-US" sz="2800" dirty="0" smtClean="0"/>
          </a:p>
          <a:p>
            <a:pPr marL="457200" indent="-457200">
              <a:buFont typeface="+mj-lt"/>
              <a:buAutoNum type="arabicPeriod"/>
            </a:pPr>
            <a:r>
              <a:rPr lang="en-US" sz="2800" dirty="0" err="1" smtClean="0"/>
              <a:t>Tidak</a:t>
            </a:r>
            <a:r>
              <a:rPr lang="en-US" sz="2800" dirty="0" smtClean="0"/>
              <a:t> di </a:t>
            </a:r>
            <a:r>
              <a:rPr lang="en-US" sz="2800" dirty="0" err="1" smtClean="0"/>
              <a:t>tandatangani</a:t>
            </a:r>
            <a:r>
              <a:rPr lang="en-US" sz="2800" dirty="0" smtClean="0"/>
              <a:t> </a:t>
            </a:r>
          </a:p>
          <a:p>
            <a:pPr marL="457200" indent="-457200">
              <a:buFont typeface="+mj-lt"/>
              <a:buAutoNum type="arabicPeriod"/>
            </a:pPr>
            <a:r>
              <a:rPr lang="en-US" sz="2800" dirty="0" err="1" smtClean="0"/>
              <a:t>Tidak</a:t>
            </a:r>
            <a:r>
              <a:rPr lang="en-US" sz="2800" dirty="0" smtClean="0"/>
              <a:t> </a:t>
            </a:r>
            <a:r>
              <a:rPr lang="en-US" sz="2800" dirty="0" err="1" smtClean="0"/>
              <a:t>ada</a:t>
            </a:r>
            <a:r>
              <a:rPr lang="en-US" sz="2800" dirty="0" smtClean="0"/>
              <a:t> </a:t>
            </a:r>
            <a:r>
              <a:rPr lang="en-US" sz="2800" dirty="0" err="1" smtClean="0"/>
              <a:t>tanggal</a:t>
            </a:r>
            <a:r>
              <a:rPr lang="en-US" sz="2800" dirty="0" smtClean="0"/>
              <a:t> </a:t>
            </a:r>
            <a:r>
              <a:rPr lang="en-US" sz="2800" dirty="0" err="1" smtClean="0"/>
              <a:t>bulan</a:t>
            </a:r>
            <a:r>
              <a:rPr lang="en-US" sz="2800" dirty="0" smtClean="0"/>
              <a:t> </a:t>
            </a:r>
            <a:r>
              <a:rPr lang="en-US" sz="2800" dirty="0" err="1" smtClean="0"/>
              <a:t>tahun</a:t>
            </a:r>
            <a:r>
              <a:rPr lang="en-US" sz="2800" dirty="0" smtClean="0"/>
              <a:t> </a:t>
            </a:r>
          </a:p>
          <a:p>
            <a:pPr marL="457200" indent="-457200">
              <a:buFont typeface="+mj-lt"/>
              <a:buAutoNum type="arabicPeriod"/>
            </a:pPr>
            <a:r>
              <a:rPr lang="en-US" sz="2800" dirty="0" err="1" smtClean="0"/>
              <a:t>Surat</a:t>
            </a:r>
            <a:r>
              <a:rPr lang="en-US" sz="2800" dirty="0" smtClean="0"/>
              <a:t> </a:t>
            </a:r>
            <a:r>
              <a:rPr lang="en-US" sz="2800" dirty="0" err="1" smtClean="0"/>
              <a:t>pernyataan</a:t>
            </a:r>
            <a:r>
              <a:rPr lang="en-US" sz="2800" dirty="0" smtClean="0"/>
              <a:t> </a:t>
            </a:r>
            <a:r>
              <a:rPr lang="en-US" sz="2800" dirty="0" err="1" smtClean="0"/>
              <a:t>kepemilikan</a:t>
            </a:r>
            <a:r>
              <a:rPr lang="en-US" sz="2800" dirty="0" smtClean="0"/>
              <a:t> </a:t>
            </a:r>
          </a:p>
          <a:p>
            <a:pPr marL="457200" indent="-457200">
              <a:buFont typeface="+mj-lt"/>
              <a:buAutoNum type="arabicPeriod"/>
            </a:pPr>
            <a:r>
              <a:rPr lang="en-US" sz="2800" dirty="0" err="1" smtClean="0"/>
              <a:t>Tidak</a:t>
            </a:r>
            <a:r>
              <a:rPr lang="en-US" sz="2800" dirty="0" smtClean="0"/>
              <a:t> </a:t>
            </a:r>
            <a:r>
              <a:rPr lang="en-US" sz="2800" dirty="0" err="1" smtClean="0"/>
              <a:t>menyebutkan</a:t>
            </a:r>
            <a:r>
              <a:rPr lang="en-US" sz="2800" dirty="0" smtClean="0"/>
              <a:t> </a:t>
            </a:r>
            <a:r>
              <a:rPr lang="en-US" sz="2800" dirty="0" err="1" smtClean="0"/>
              <a:t>jenis</a:t>
            </a:r>
            <a:r>
              <a:rPr lang="en-US" sz="2800" dirty="0" smtClean="0"/>
              <a:t> </a:t>
            </a:r>
            <a:r>
              <a:rPr lang="en-US" sz="2800" dirty="0" err="1" smtClean="0"/>
              <a:t>barang</a:t>
            </a:r>
            <a:r>
              <a:rPr lang="en-US" sz="2800" dirty="0" smtClean="0"/>
              <a:t> </a:t>
            </a:r>
            <a:r>
              <a:rPr lang="en-US" sz="2800" dirty="0" err="1" smtClean="0"/>
              <a:t>atau</a:t>
            </a:r>
            <a:r>
              <a:rPr lang="en-US" sz="2800" dirty="0" smtClean="0"/>
              <a:t> </a:t>
            </a:r>
            <a:r>
              <a:rPr lang="en-US" sz="2800" dirty="0" err="1" smtClean="0"/>
              <a:t>jasa</a:t>
            </a:r>
            <a:r>
              <a:rPr lang="en-US" sz="2800" dirty="0" smtClean="0"/>
              <a:t> yang </a:t>
            </a:r>
            <a:r>
              <a:rPr lang="en-US" sz="2800" dirty="0" err="1" smtClean="0"/>
              <a:t>dimohonkan</a:t>
            </a:r>
            <a:endParaRPr lang="en-US" sz="2800" dirty="0" smtClean="0"/>
          </a:p>
          <a:p>
            <a:pPr marL="0" indent="0">
              <a:buNone/>
            </a:pPr>
            <a:r>
              <a:rPr lang="en-US" dirty="0" smtClean="0"/>
              <a:t> </a:t>
            </a:r>
          </a:p>
          <a:p>
            <a:pPr marL="457200" indent="-4572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1549310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Ditarik</a:t>
            </a:r>
            <a:r>
              <a:rPr lang="en-US" dirty="0"/>
              <a:t> </a:t>
            </a:r>
            <a:r>
              <a:rPr lang="en-US" dirty="0" err="1" smtClean="0"/>
              <a:t>kembali</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err="1" smtClean="0"/>
              <a:t>Dalam</a:t>
            </a:r>
            <a:r>
              <a:rPr lang="en-US" sz="2800" dirty="0" smtClean="0"/>
              <a:t> </a:t>
            </a:r>
            <a:r>
              <a:rPr lang="en-US" sz="2800" dirty="0" err="1" smtClean="0"/>
              <a:t>hal</a:t>
            </a:r>
            <a:r>
              <a:rPr lang="en-US" sz="2800" dirty="0" smtClean="0"/>
              <a:t> </a:t>
            </a:r>
            <a:r>
              <a:rPr lang="en-US" sz="2800" dirty="0" err="1" smtClean="0"/>
              <a:t>dikehendaki</a:t>
            </a:r>
            <a:r>
              <a:rPr lang="en-US" sz="2800" dirty="0" smtClean="0"/>
              <a:t> </a:t>
            </a:r>
            <a:r>
              <a:rPr lang="en-US" sz="2800" dirty="0" err="1" smtClean="0"/>
              <a:t>oleh</a:t>
            </a:r>
            <a:r>
              <a:rPr lang="en-US" sz="2800" dirty="0" smtClean="0"/>
              <a:t> </a:t>
            </a:r>
            <a:r>
              <a:rPr lang="en-US" sz="2800" dirty="0" err="1" smtClean="0"/>
              <a:t>pemohon</a:t>
            </a:r>
            <a:r>
              <a:rPr lang="en-US" sz="2800" dirty="0" smtClean="0"/>
              <a:t> </a:t>
            </a:r>
            <a:r>
              <a:rPr lang="en-US" sz="2800" dirty="0" err="1" smtClean="0"/>
              <a:t>sebelum</a:t>
            </a:r>
            <a:r>
              <a:rPr lang="en-US" sz="2800" dirty="0" smtClean="0"/>
              <a:t> </a:t>
            </a:r>
            <a:r>
              <a:rPr lang="en-US" sz="2800" dirty="0" err="1" smtClean="0"/>
              <a:t>terbit</a:t>
            </a:r>
            <a:r>
              <a:rPr lang="en-US" sz="2800" dirty="0" smtClean="0"/>
              <a:t> </a:t>
            </a:r>
            <a:r>
              <a:rPr lang="en-US" sz="2800" dirty="0" err="1" smtClean="0"/>
              <a:t>sertifikat</a:t>
            </a:r>
            <a:endParaRPr lang="en-US" sz="2800" dirty="0" smtClean="0"/>
          </a:p>
          <a:p>
            <a:pPr marL="457200" indent="-457200">
              <a:buFont typeface="+mj-lt"/>
              <a:buAutoNum type="arabicPeriod"/>
            </a:pPr>
            <a:r>
              <a:rPr lang="en-US" sz="2800" dirty="0" err="1" smtClean="0"/>
              <a:t>Sebelum</a:t>
            </a:r>
            <a:r>
              <a:rPr lang="en-US" sz="2800" dirty="0" smtClean="0"/>
              <a:t> </a:t>
            </a:r>
            <a:r>
              <a:rPr lang="en-US" sz="2800" dirty="0" err="1" smtClean="0"/>
              <a:t>terbit</a:t>
            </a:r>
            <a:r>
              <a:rPr lang="en-US" sz="2800" dirty="0" smtClean="0"/>
              <a:t> </a:t>
            </a:r>
            <a:r>
              <a:rPr lang="en-US" sz="2800" dirty="0" err="1" smtClean="0"/>
              <a:t>surat</a:t>
            </a:r>
            <a:r>
              <a:rPr lang="en-US" sz="2800" dirty="0" smtClean="0"/>
              <a:t> </a:t>
            </a:r>
            <a:r>
              <a:rPr lang="en-US" sz="2800" dirty="0" err="1" smtClean="0"/>
              <a:t>penolakan</a:t>
            </a:r>
            <a:r>
              <a:rPr lang="en-US" sz="2800" dirty="0" smtClean="0"/>
              <a:t> </a:t>
            </a:r>
            <a:endParaRPr lang="en-US" sz="2800"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3391230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603" y="-195714"/>
            <a:ext cx="10058400" cy="1450757"/>
          </a:xfrm>
        </p:spPr>
        <p:txBody>
          <a:bodyPr/>
          <a:lstStyle/>
          <a:p>
            <a:r>
              <a:rPr lang="en-US" dirty="0" err="1" smtClean="0"/>
              <a:t>Ditolak</a:t>
            </a:r>
            <a:r>
              <a:rPr lang="en-US" dirty="0" smtClean="0"/>
              <a:t> (</a:t>
            </a:r>
            <a:r>
              <a:rPr lang="en-US" dirty="0" err="1" smtClean="0"/>
              <a:t>dalam</a:t>
            </a:r>
            <a:r>
              <a:rPr lang="en-US" dirty="0" smtClean="0"/>
              <a:t> </a:t>
            </a:r>
            <a:r>
              <a:rPr lang="en-US" dirty="0" err="1" smtClean="0"/>
              <a:t>pemeriksaan</a:t>
            </a:r>
            <a:r>
              <a:rPr lang="en-US" dirty="0" smtClean="0"/>
              <a:t> DJKI)</a:t>
            </a:r>
            <a:endParaRPr lang="en-US" dirty="0"/>
          </a:p>
        </p:txBody>
      </p:sp>
      <p:sp>
        <p:nvSpPr>
          <p:cNvPr id="3" name="Content Placeholder 2"/>
          <p:cNvSpPr>
            <a:spLocks noGrp="1"/>
          </p:cNvSpPr>
          <p:nvPr>
            <p:ph idx="1"/>
          </p:nvPr>
        </p:nvSpPr>
        <p:spPr>
          <a:xfrm>
            <a:off x="1097280" y="1845734"/>
            <a:ext cx="10058400" cy="4372186"/>
          </a:xfrm>
        </p:spPr>
        <p:txBody>
          <a:bodyPr/>
          <a:lstStyle/>
          <a:p>
            <a:pPr marL="457200" indent="-457200">
              <a:buFont typeface="+mj-lt"/>
              <a:buAutoNum type="arabicPeriod"/>
            </a:pPr>
            <a:r>
              <a:rPr lang="en-US" sz="2200" dirty="0" err="1" smtClean="0"/>
              <a:t>Bertentangan</a:t>
            </a:r>
            <a:r>
              <a:rPr lang="en-US" sz="2200" dirty="0" smtClean="0"/>
              <a:t> </a:t>
            </a:r>
            <a:r>
              <a:rPr lang="en-US" sz="2200" dirty="0" err="1" smtClean="0"/>
              <a:t>dengan</a:t>
            </a:r>
            <a:r>
              <a:rPr lang="en-US" sz="2200" dirty="0" smtClean="0"/>
              <a:t> </a:t>
            </a:r>
            <a:r>
              <a:rPr lang="en-US" sz="2200" dirty="0" err="1" smtClean="0"/>
              <a:t>idiologi</a:t>
            </a:r>
            <a:r>
              <a:rPr lang="en-US" sz="2200" dirty="0" smtClean="0"/>
              <a:t> Negara</a:t>
            </a:r>
          </a:p>
          <a:p>
            <a:pPr marL="457200" indent="-457200">
              <a:buFont typeface="+mj-lt"/>
              <a:buAutoNum type="arabicPeriod"/>
            </a:pPr>
            <a:r>
              <a:rPr lang="en-US" sz="2200" dirty="0" err="1" smtClean="0"/>
              <a:t>Hanya</a:t>
            </a:r>
            <a:r>
              <a:rPr lang="en-US" sz="2200" dirty="0" smtClean="0"/>
              <a:t> </a:t>
            </a:r>
            <a:r>
              <a:rPr lang="en-US" sz="2200" dirty="0" err="1" smtClean="0"/>
              <a:t>menyebut</a:t>
            </a:r>
            <a:r>
              <a:rPr lang="en-US" sz="2200" dirty="0" smtClean="0"/>
              <a:t> </a:t>
            </a:r>
            <a:r>
              <a:rPr lang="en-US" sz="2200" dirty="0" err="1" smtClean="0"/>
              <a:t>barang</a:t>
            </a:r>
            <a:r>
              <a:rPr lang="en-US" sz="2200" dirty="0" smtClean="0"/>
              <a:t> </a:t>
            </a:r>
            <a:r>
              <a:rPr lang="en-US" sz="2200" dirty="0" err="1" smtClean="0"/>
              <a:t>atau</a:t>
            </a:r>
            <a:r>
              <a:rPr lang="en-US" sz="2200" dirty="0" smtClean="0"/>
              <a:t> </a:t>
            </a:r>
            <a:r>
              <a:rPr lang="en-US" sz="2200" dirty="0" err="1" smtClean="0"/>
              <a:t>jasa</a:t>
            </a:r>
            <a:r>
              <a:rPr lang="en-US" sz="2200" dirty="0" smtClean="0"/>
              <a:t> yang </a:t>
            </a:r>
            <a:r>
              <a:rPr lang="en-US" sz="2200" dirty="0" err="1" smtClean="0"/>
              <a:t>dimohon</a:t>
            </a:r>
            <a:r>
              <a:rPr lang="en-US" sz="2200" dirty="0" smtClean="0"/>
              <a:t> (</a:t>
            </a:r>
            <a:r>
              <a:rPr lang="en-US" sz="2200" dirty="0" err="1" smtClean="0"/>
              <a:t>sama</a:t>
            </a:r>
            <a:r>
              <a:rPr lang="en-US" sz="2200" dirty="0" smtClean="0"/>
              <a:t> </a:t>
            </a:r>
            <a:r>
              <a:rPr lang="en-US" sz="2200" dirty="0" err="1" smtClean="0"/>
              <a:t>dengan</a:t>
            </a:r>
            <a:r>
              <a:rPr lang="en-US" sz="2200" dirty="0" smtClean="0"/>
              <a:t> yang </a:t>
            </a:r>
            <a:r>
              <a:rPr lang="en-US" sz="2200" dirty="0" err="1" smtClean="0"/>
              <a:t>dimohon</a:t>
            </a:r>
            <a:r>
              <a:rPr lang="en-US" sz="2200" dirty="0" smtClean="0"/>
              <a:t>)</a:t>
            </a:r>
          </a:p>
          <a:p>
            <a:pPr marL="457200" indent="-457200">
              <a:buFont typeface="+mj-lt"/>
              <a:buAutoNum type="arabicPeriod"/>
            </a:pPr>
            <a:r>
              <a:rPr lang="en-US" sz="2200" dirty="0" err="1" smtClean="0"/>
              <a:t>Menyesatkan</a:t>
            </a:r>
            <a:r>
              <a:rPr lang="en-US" sz="2200" dirty="0" smtClean="0"/>
              <a:t> </a:t>
            </a:r>
          </a:p>
          <a:p>
            <a:pPr marL="457200" indent="-457200">
              <a:buFont typeface="+mj-lt"/>
              <a:buAutoNum type="arabicPeriod"/>
            </a:pPr>
            <a:r>
              <a:rPr lang="en-US" sz="2200" dirty="0" err="1" smtClean="0"/>
              <a:t>Tidak</a:t>
            </a:r>
            <a:r>
              <a:rPr lang="en-US" sz="2200" dirty="0" smtClean="0"/>
              <a:t> </a:t>
            </a:r>
            <a:r>
              <a:rPr lang="en-US" sz="2200" dirty="0" err="1" smtClean="0"/>
              <a:t>memiliki</a:t>
            </a:r>
            <a:r>
              <a:rPr lang="en-US" sz="2200" dirty="0" smtClean="0"/>
              <a:t> </a:t>
            </a:r>
            <a:r>
              <a:rPr lang="en-US" sz="2200" dirty="0" err="1" smtClean="0"/>
              <a:t>daya</a:t>
            </a:r>
            <a:r>
              <a:rPr lang="en-US" sz="2200" dirty="0" smtClean="0"/>
              <a:t> </a:t>
            </a:r>
            <a:r>
              <a:rPr lang="en-US" sz="2200" dirty="0" err="1" smtClean="0"/>
              <a:t>pembeda</a:t>
            </a:r>
            <a:r>
              <a:rPr lang="en-US" sz="2200" dirty="0" smtClean="0"/>
              <a:t> </a:t>
            </a:r>
          </a:p>
          <a:p>
            <a:pPr marL="457200" indent="-457200">
              <a:buFont typeface="+mj-lt"/>
              <a:buAutoNum type="arabicPeriod"/>
            </a:pPr>
            <a:r>
              <a:rPr lang="en-US" sz="2200" dirty="0" err="1" smtClean="0"/>
              <a:t>Nama</a:t>
            </a:r>
            <a:r>
              <a:rPr lang="en-US" sz="2200" dirty="0" smtClean="0"/>
              <a:t> </a:t>
            </a:r>
            <a:r>
              <a:rPr lang="en-US" sz="2200" dirty="0" err="1" smtClean="0"/>
              <a:t>atau</a:t>
            </a:r>
            <a:r>
              <a:rPr lang="en-US" sz="2200" dirty="0" smtClean="0"/>
              <a:t> lambing </a:t>
            </a:r>
            <a:r>
              <a:rPr lang="en-US" sz="2200" dirty="0" err="1" smtClean="0"/>
              <a:t>milik</a:t>
            </a:r>
            <a:r>
              <a:rPr lang="en-US" sz="2200" dirty="0" smtClean="0"/>
              <a:t> </a:t>
            </a:r>
            <a:r>
              <a:rPr lang="en-US" sz="2200" dirty="0" err="1" smtClean="0"/>
              <a:t>umum</a:t>
            </a:r>
            <a:r>
              <a:rPr lang="en-US" sz="2200" dirty="0" smtClean="0"/>
              <a:t> </a:t>
            </a:r>
          </a:p>
          <a:p>
            <a:pPr marL="457200" indent="-457200">
              <a:buFont typeface="+mj-lt"/>
              <a:buAutoNum type="arabicPeriod"/>
            </a:pPr>
            <a:r>
              <a:rPr lang="en-US" sz="2200" dirty="0" err="1" smtClean="0"/>
              <a:t>Memiliki</a:t>
            </a:r>
            <a:r>
              <a:rPr lang="en-US" sz="2200" dirty="0" smtClean="0"/>
              <a:t> </a:t>
            </a:r>
            <a:r>
              <a:rPr lang="en-US" sz="2200" dirty="0" err="1" smtClean="0"/>
              <a:t>persamaan</a:t>
            </a:r>
            <a:r>
              <a:rPr lang="en-US" sz="2200" dirty="0" smtClean="0"/>
              <a:t> </a:t>
            </a:r>
            <a:r>
              <a:rPr lang="en-US" sz="2200" dirty="0" err="1" smtClean="0"/>
              <a:t>dengan</a:t>
            </a:r>
            <a:r>
              <a:rPr lang="en-US" sz="2200" dirty="0" smtClean="0"/>
              <a:t> </a:t>
            </a:r>
            <a:r>
              <a:rPr lang="en-US" sz="2200" dirty="0" err="1" smtClean="0"/>
              <a:t>merek</a:t>
            </a:r>
            <a:r>
              <a:rPr lang="en-US" sz="2200" dirty="0" smtClean="0"/>
              <a:t> lain </a:t>
            </a:r>
            <a:r>
              <a:rPr lang="en-US" sz="2200" dirty="0" err="1" smtClean="0"/>
              <a:t>baik</a:t>
            </a:r>
            <a:r>
              <a:rPr lang="en-US" sz="2200" dirty="0" smtClean="0"/>
              <a:t> </a:t>
            </a:r>
            <a:r>
              <a:rPr lang="en-US" sz="2200" dirty="0" err="1" smtClean="0"/>
              <a:t>pada</a:t>
            </a:r>
            <a:r>
              <a:rPr lang="en-US" sz="2200" dirty="0" smtClean="0"/>
              <a:t> </a:t>
            </a:r>
            <a:r>
              <a:rPr lang="en-US" sz="2200" dirty="0" err="1" smtClean="0"/>
              <a:t>pokoknya</a:t>
            </a:r>
            <a:r>
              <a:rPr lang="en-US" sz="2200" dirty="0" smtClean="0"/>
              <a:t> </a:t>
            </a:r>
            <a:r>
              <a:rPr lang="en-US" sz="2200" dirty="0" err="1" smtClean="0"/>
              <a:t>maupun</a:t>
            </a:r>
            <a:r>
              <a:rPr lang="en-US" sz="2200" dirty="0" smtClean="0"/>
              <a:t> </a:t>
            </a:r>
            <a:r>
              <a:rPr lang="en-US" sz="2200" dirty="0" err="1" smtClean="0"/>
              <a:t>keseluruhan</a:t>
            </a:r>
            <a:r>
              <a:rPr lang="en-US" sz="2200" dirty="0" smtClean="0"/>
              <a:t> </a:t>
            </a:r>
          </a:p>
          <a:p>
            <a:pPr marL="457200" indent="-457200">
              <a:buFont typeface="+mj-lt"/>
              <a:buAutoNum type="arabicPeriod"/>
            </a:pPr>
            <a:r>
              <a:rPr lang="en-US" sz="2200" dirty="0" err="1" smtClean="0"/>
              <a:t>Nama</a:t>
            </a:r>
            <a:r>
              <a:rPr lang="en-US" sz="2200" dirty="0" smtClean="0"/>
              <a:t>, </a:t>
            </a:r>
            <a:r>
              <a:rPr lang="en-US" sz="2200" dirty="0" err="1" smtClean="0"/>
              <a:t>foto</a:t>
            </a:r>
            <a:r>
              <a:rPr lang="en-US" sz="2200" dirty="0" smtClean="0"/>
              <a:t>, </a:t>
            </a:r>
            <a:r>
              <a:rPr lang="en-US" sz="2200" dirty="0" err="1" smtClean="0"/>
              <a:t>singkatan</a:t>
            </a:r>
            <a:r>
              <a:rPr lang="en-US" sz="2200" dirty="0" smtClean="0"/>
              <a:t> orang </a:t>
            </a:r>
            <a:r>
              <a:rPr lang="en-US" sz="2200" dirty="0" err="1" smtClean="0"/>
              <a:t>terkenal</a:t>
            </a:r>
            <a:r>
              <a:rPr lang="en-US" sz="2200" dirty="0" smtClean="0"/>
              <a:t> </a:t>
            </a:r>
            <a:r>
              <a:rPr lang="en-US" sz="2200" dirty="0" err="1" smtClean="0"/>
              <a:t>atau</a:t>
            </a:r>
            <a:r>
              <a:rPr lang="en-US" sz="2200" dirty="0" smtClean="0"/>
              <a:t> </a:t>
            </a:r>
            <a:r>
              <a:rPr lang="en-US" sz="2200" dirty="0" err="1" smtClean="0"/>
              <a:t>badan</a:t>
            </a:r>
            <a:r>
              <a:rPr lang="en-US" sz="2200" dirty="0" smtClean="0"/>
              <a:t> </a:t>
            </a:r>
            <a:r>
              <a:rPr lang="en-US" sz="2200" dirty="0" err="1" smtClean="0"/>
              <a:t>hukum</a:t>
            </a:r>
            <a:r>
              <a:rPr lang="en-US" sz="2200" dirty="0" smtClean="0"/>
              <a:t> </a:t>
            </a:r>
          </a:p>
          <a:p>
            <a:pPr marL="457200" indent="-457200">
              <a:buFont typeface="+mj-lt"/>
              <a:buAutoNum type="arabicPeriod"/>
            </a:pPr>
            <a:r>
              <a:rPr lang="en-US" sz="2200" dirty="0" err="1" smtClean="0"/>
              <a:t>Beritikat</a:t>
            </a:r>
            <a:r>
              <a:rPr lang="en-US" sz="2200" dirty="0" smtClean="0"/>
              <a:t> </a:t>
            </a:r>
            <a:r>
              <a:rPr lang="en-US" sz="2200" dirty="0" err="1" smtClean="0"/>
              <a:t>tidak</a:t>
            </a:r>
            <a:r>
              <a:rPr lang="en-US" sz="2200" dirty="0" smtClean="0"/>
              <a:t> </a:t>
            </a:r>
            <a:r>
              <a:rPr lang="en-US" sz="2200" dirty="0" err="1" smtClean="0"/>
              <a:t>baik</a:t>
            </a:r>
            <a:r>
              <a:rPr lang="en-US" sz="2200" dirty="0" smtClean="0"/>
              <a:t>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2963097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6616E34-9B63-49D0-B201-8D822ECCFEFD}" type="slidenum">
              <a:rPr lang="en-US" altLang="en-US" sz="1400"/>
              <a:pPr eaLnBrk="1" hangingPunct="1"/>
              <a:t>2</a:t>
            </a:fld>
            <a:endParaRPr lang="en-US" altLang="en-US" sz="1400"/>
          </a:p>
        </p:txBody>
      </p:sp>
      <p:sp>
        <p:nvSpPr>
          <p:cNvPr id="7172" name="Rectangle 3"/>
          <p:cNvSpPr>
            <a:spLocks noChangeArrowheads="1"/>
          </p:cNvSpPr>
          <p:nvPr/>
        </p:nvSpPr>
        <p:spPr bwMode="auto">
          <a:xfrm>
            <a:off x="2208213" y="2068513"/>
            <a:ext cx="3847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b="1">
                <a:solidFill>
                  <a:srgbClr val="000000"/>
                </a:solidFill>
                <a:cs typeface="Arial" charset="0"/>
              </a:rPr>
              <a:t> </a:t>
            </a:r>
            <a:endParaRPr lang="en-US" altLang="en-US" sz="1800">
              <a:latin typeface="Arial" charset="0"/>
              <a:cs typeface="Arial" charset="0"/>
            </a:endParaRPr>
          </a:p>
        </p:txBody>
      </p:sp>
      <p:sp>
        <p:nvSpPr>
          <p:cNvPr id="7173" name="Rectangle 4"/>
          <p:cNvSpPr>
            <a:spLocks noChangeArrowheads="1"/>
          </p:cNvSpPr>
          <p:nvPr/>
        </p:nvSpPr>
        <p:spPr bwMode="auto">
          <a:xfrm>
            <a:off x="2590800" y="2068513"/>
            <a:ext cx="3847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b="1">
                <a:solidFill>
                  <a:srgbClr val="000000"/>
                </a:solidFill>
                <a:cs typeface="Arial" charset="0"/>
              </a:rPr>
              <a:t> </a:t>
            </a:r>
            <a:endParaRPr lang="en-US" altLang="en-US" sz="1800">
              <a:latin typeface="Arial" charset="0"/>
              <a:cs typeface="Arial" charset="0"/>
            </a:endParaRPr>
          </a:p>
        </p:txBody>
      </p:sp>
      <p:sp>
        <p:nvSpPr>
          <p:cNvPr id="7174" name="Rectangle 5"/>
          <p:cNvSpPr>
            <a:spLocks noChangeArrowheads="1"/>
          </p:cNvSpPr>
          <p:nvPr/>
        </p:nvSpPr>
        <p:spPr bwMode="auto">
          <a:xfrm>
            <a:off x="3200400" y="1676400"/>
            <a:ext cx="863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b="1">
                <a:solidFill>
                  <a:srgbClr val="000000"/>
                </a:solidFill>
                <a:latin typeface="Arial Narrow" pitchFamily="34" charset="0"/>
                <a:cs typeface="Arial" charset="0"/>
              </a:rPr>
              <a:t>KEKAYAAN </a:t>
            </a:r>
            <a:endParaRPr lang="en-US" altLang="en-US" sz="1400" b="1">
              <a:latin typeface="Arial Narrow" pitchFamily="34" charset="0"/>
              <a:cs typeface="Arial" charset="0"/>
            </a:endParaRPr>
          </a:p>
        </p:txBody>
      </p:sp>
      <p:sp>
        <p:nvSpPr>
          <p:cNvPr id="7175" name="Rectangle 6"/>
          <p:cNvSpPr>
            <a:spLocks noChangeArrowheads="1"/>
          </p:cNvSpPr>
          <p:nvPr/>
        </p:nvSpPr>
        <p:spPr bwMode="auto">
          <a:xfrm>
            <a:off x="3535363" y="2068513"/>
            <a:ext cx="3847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b="1">
                <a:solidFill>
                  <a:srgbClr val="000000"/>
                </a:solidFill>
                <a:cs typeface="Arial" charset="0"/>
              </a:rPr>
              <a:t> </a:t>
            </a:r>
            <a:endParaRPr lang="en-US" altLang="en-US" sz="1800">
              <a:latin typeface="Arial" charset="0"/>
              <a:cs typeface="Arial" charset="0"/>
            </a:endParaRPr>
          </a:p>
        </p:txBody>
      </p:sp>
      <p:sp>
        <p:nvSpPr>
          <p:cNvPr id="7176" name="Rectangle 7"/>
          <p:cNvSpPr>
            <a:spLocks noChangeArrowheads="1"/>
          </p:cNvSpPr>
          <p:nvPr/>
        </p:nvSpPr>
        <p:spPr bwMode="auto">
          <a:xfrm>
            <a:off x="3124201" y="1905000"/>
            <a:ext cx="105862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b="1">
                <a:solidFill>
                  <a:srgbClr val="000000"/>
                </a:solidFill>
                <a:latin typeface="Arial Narrow" pitchFamily="34" charset="0"/>
                <a:cs typeface="Arial" charset="0"/>
              </a:rPr>
              <a:t>INTELEKTUAL </a:t>
            </a:r>
            <a:endParaRPr lang="en-US" altLang="en-US" sz="1400">
              <a:latin typeface="Arial Narrow" pitchFamily="34" charset="0"/>
              <a:cs typeface="Arial" charset="0"/>
            </a:endParaRPr>
          </a:p>
        </p:txBody>
      </p:sp>
      <p:sp>
        <p:nvSpPr>
          <p:cNvPr id="7177" name="Rectangle 8"/>
          <p:cNvSpPr>
            <a:spLocks noChangeArrowheads="1"/>
          </p:cNvSpPr>
          <p:nvPr/>
        </p:nvSpPr>
        <p:spPr bwMode="auto">
          <a:xfrm>
            <a:off x="3341688" y="2233613"/>
            <a:ext cx="3847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b="1">
                <a:solidFill>
                  <a:srgbClr val="000000"/>
                </a:solidFill>
                <a:cs typeface="Arial" charset="0"/>
              </a:rPr>
              <a:t> </a:t>
            </a:r>
            <a:endParaRPr lang="en-US" altLang="en-US" sz="1800">
              <a:latin typeface="Arial" charset="0"/>
              <a:cs typeface="Arial" charset="0"/>
            </a:endParaRPr>
          </a:p>
        </p:txBody>
      </p:sp>
      <p:sp>
        <p:nvSpPr>
          <p:cNvPr id="7178" name="Rectangle 9"/>
          <p:cNvSpPr>
            <a:spLocks noChangeArrowheads="1"/>
          </p:cNvSpPr>
          <p:nvPr/>
        </p:nvSpPr>
        <p:spPr bwMode="auto">
          <a:xfrm>
            <a:off x="4922839" y="1584326"/>
            <a:ext cx="1304925" cy="563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d-ID" altLang="en-US"/>
          </a:p>
        </p:txBody>
      </p:sp>
      <p:sp>
        <p:nvSpPr>
          <p:cNvPr id="7179" name="Rectangle 10"/>
          <p:cNvSpPr>
            <a:spLocks noChangeArrowheads="1"/>
          </p:cNvSpPr>
          <p:nvPr/>
        </p:nvSpPr>
        <p:spPr bwMode="auto">
          <a:xfrm>
            <a:off x="5013325" y="1655763"/>
            <a:ext cx="11060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solidFill>
                  <a:srgbClr val="000000"/>
                </a:solidFill>
                <a:cs typeface="Arial" charset="0"/>
              </a:rPr>
              <a:t>A</a:t>
            </a:r>
            <a:endParaRPr lang="en-US" altLang="en-US" sz="1800">
              <a:latin typeface="Arial" charset="0"/>
              <a:cs typeface="Arial" charset="0"/>
            </a:endParaRPr>
          </a:p>
        </p:txBody>
      </p:sp>
      <p:sp>
        <p:nvSpPr>
          <p:cNvPr id="7180" name="Rectangle 11"/>
          <p:cNvSpPr>
            <a:spLocks noChangeArrowheads="1"/>
          </p:cNvSpPr>
          <p:nvPr/>
        </p:nvSpPr>
        <p:spPr bwMode="auto">
          <a:xfrm>
            <a:off x="5119688" y="1639888"/>
            <a:ext cx="1346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solidFill>
                  <a:srgbClr val="000000"/>
                </a:solidFill>
                <a:cs typeface="Arial" charset="0"/>
              </a:rPr>
              <a:t>.  </a:t>
            </a:r>
            <a:endParaRPr lang="en-US" altLang="en-US" sz="1800">
              <a:latin typeface="Arial" charset="0"/>
              <a:cs typeface="Arial" charset="0"/>
            </a:endParaRPr>
          </a:p>
        </p:txBody>
      </p:sp>
      <p:sp>
        <p:nvSpPr>
          <p:cNvPr id="7181" name="Rectangle 12"/>
          <p:cNvSpPr>
            <a:spLocks noChangeArrowheads="1"/>
          </p:cNvSpPr>
          <p:nvPr/>
        </p:nvSpPr>
        <p:spPr bwMode="auto">
          <a:xfrm>
            <a:off x="5410200" y="1600200"/>
            <a:ext cx="1143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b="1" dirty="0" err="1">
                <a:solidFill>
                  <a:srgbClr val="000000"/>
                </a:solidFill>
                <a:latin typeface="Arial Narrow" pitchFamily="34" charset="0"/>
                <a:cs typeface="Arial" charset="0"/>
              </a:rPr>
              <a:t>Bersifat</a:t>
            </a:r>
            <a:r>
              <a:rPr lang="en-US" altLang="en-US" sz="1600" b="1" dirty="0">
                <a:solidFill>
                  <a:srgbClr val="000000"/>
                </a:solidFill>
                <a:latin typeface="Arial Narrow" pitchFamily="34" charset="0"/>
                <a:cs typeface="Arial" charset="0"/>
              </a:rPr>
              <a:t> </a:t>
            </a:r>
            <a:r>
              <a:rPr lang="en-US" altLang="en-US" sz="1600" b="1" dirty="0" err="1">
                <a:solidFill>
                  <a:srgbClr val="000000"/>
                </a:solidFill>
                <a:latin typeface="Arial Narrow" pitchFamily="34" charset="0"/>
                <a:cs typeface="Arial" charset="0"/>
              </a:rPr>
              <a:t>Komunal</a:t>
            </a:r>
            <a:r>
              <a:rPr lang="en-US" altLang="en-US" sz="1400" b="1" dirty="0">
                <a:solidFill>
                  <a:srgbClr val="000000"/>
                </a:solidFill>
                <a:cs typeface="Arial" charset="0"/>
              </a:rPr>
              <a:t>  </a:t>
            </a:r>
            <a:endParaRPr lang="en-US" altLang="en-US" sz="1800" b="1" dirty="0">
              <a:latin typeface="Arial" charset="0"/>
              <a:cs typeface="Arial" charset="0"/>
            </a:endParaRPr>
          </a:p>
        </p:txBody>
      </p:sp>
      <p:sp>
        <p:nvSpPr>
          <p:cNvPr id="7182" name="Rectangle 13"/>
          <p:cNvSpPr>
            <a:spLocks noChangeArrowheads="1"/>
          </p:cNvSpPr>
          <p:nvPr/>
        </p:nvSpPr>
        <p:spPr bwMode="auto">
          <a:xfrm>
            <a:off x="4922839" y="2598739"/>
            <a:ext cx="1577975" cy="676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d-ID" altLang="en-US"/>
          </a:p>
        </p:txBody>
      </p:sp>
      <p:sp>
        <p:nvSpPr>
          <p:cNvPr id="7183" name="Rectangle 14"/>
          <p:cNvSpPr>
            <a:spLocks noChangeArrowheads="1"/>
          </p:cNvSpPr>
          <p:nvPr/>
        </p:nvSpPr>
        <p:spPr bwMode="auto">
          <a:xfrm>
            <a:off x="5013325" y="2662238"/>
            <a:ext cx="1025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solidFill>
                  <a:srgbClr val="000000"/>
                </a:solidFill>
                <a:cs typeface="Arial" charset="0"/>
              </a:rPr>
              <a:t>B</a:t>
            </a:r>
            <a:endParaRPr lang="en-US" altLang="en-US" sz="1800">
              <a:latin typeface="Arial" charset="0"/>
              <a:cs typeface="Arial" charset="0"/>
            </a:endParaRPr>
          </a:p>
        </p:txBody>
      </p:sp>
      <p:sp>
        <p:nvSpPr>
          <p:cNvPr id="7184" name="Rectangle 15"/>
          <p:cNvSpPr>
            <a:spLocks noChangeArrowheads="1"/>
          </p:cNvSpPr>
          <p:nvPr/>
        </p:nvSpPr>
        <p:spPr bwMode="auto">
          <a:xfrm>
            <a:off x="5113338" y="2646363"/>
            <a:ext cx="1346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solidFill>
                  <a:srgbClr val="000000"/>
                </a:solidFill>
                <a:cs typeface="Arial" charset="0"/>
              </a:rPr>
              <a:t>.  </a:t>
            </a:r>
            <a:endParaRPr lang="en-US" altLang="en-US" sz="1800">
              <a:latin typeface="Arial" charset="0"/>
              <a:cs typeface="Arial" charset="0"/>
            </a:endParaRPr>
          </a:p>
        </p:txBody>
      </p:sp>
      <p:sp>
        <p:nvSpPr>
          <p:cNvPr id="7185" name="Rectangle 16"/>
          <p:cNvSpPr>
            <a:spLocks noChangeArrowheads="1"/>
          </p:cNvSpPr>
          <p:nvPr/>
        </p:nvSpPr>
        <p:spPr bwMode="auto">
          <a:xfrm>
            <a:off x="5410201" y="2590801"/>
            <a:ext cx="8590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b="1">
                <a:solidFill>
                  <a:srgbClr val="000000"/>
                </a:solidFill>
                <a:latin typeface="Arial Black" pitchFamily="34" charset="0"/>
                <a:cs typeface="Arial" charset="0"/>
              </a:rPr>
              <a:t>Bersifat</a:t>
            </a:r>
          </a:p>
          <a:p>
            <a:pPr eaLnBrk="1" hangingPunct="1"/>
            <a:r>
              <a:rPr lang="en-US" altLang="en-US" sz="1400" b="1">
                <a:solidFill>
                  <a:srgbClr val="000000"/>
                </a:solidFill>
                <a:latin typeface="Arial Black" pitchFamily="34" charset="0"/>
                <a:cs typeface="Arial" charset="0"/>
              </a:rPr>
              <a:t>Personal</a:t>
            </a:r>
            <a:endParaRPr lang="en-US" altLang="en-US" sz="1800" b="1">
              <a:latin typeface="Arial Black" pitchFamily="34" charset="0"/>
              <a:cs typeface="Arial" charset="0"/>
            </a:endParaRPr>
          </a:p>
        </p:txBody>
      </p:sp>
      <p:sp>
        <p:nvSpPr>
          <p:cNvPr id="7186" name="Rectangle 17"/>
          <p:cNvSpPr>
            <a:spLocks noChangeArrowheads="1"/>
          </p:cNvSpPr>
          <p:nvPr/>
        </p:nvSpPr>
        <p:spPr bwMode="auto">
          <a:xfrm>
            <a:off x="6427788" y="2662238"/>
            <a:ext cx="3847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solidFill>
                  <a:srgbClr val="000000"/>
                </a:solidFill>
                <a:cs typeface="Arial" charset="0"/>
              </a:rPr>
              <a:t> </a:t>
            </a:r>
            <a:endParaRPr lang="en-US" altLang="en-US" sz="1800">
              <a:latin typeface="Arial" charset="0"/>
              <a:cs typeface="Arial" charset="0"/>
            </a:endParaRPr>
          </a:p>
        </p:txBody>
      </p:sp>
      <p:sp>
        <p:nvSpPr>
          <p:cNvPr id="7187" name="Rectangle 18"/>
          <p:cNvSpPr>
            <a:spLocks noChangeArrowheads="1"/>
          </p:cNvSpPr>
          <p:nvPr/>
        </p:nvSpPr>
        <p:spPr bwMode="auto">
          <a:xfrm>
            <a:off x="6867526" y="1104901"/>
            <a:ext cx="1774825" cy="12684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d-ID" altLang="en-US"/>
          </a:p>
        </p:txBody>
      </p:sp>
      <p:sp>
        <p:nvSpPr>
          <p:cNvPr id="7188" name="Rectangle 19"/>
          <p:cNvSpPr>
            <a:spLocks noChangeArrowheads="1"/>
          </p:cNvSpPr>
          <p:nvPr/>
        </p:nvSpPr>
        <p:spPr bwMode="auto">
          <a:xfrm>
            <a:off x="6961188" y="1182689"/>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cs typeface="Arial" charset="0"/>
              </a:rPr>
              <a:t> </a:t>
            </a:r>
            <a:endParaRPr lang="en-US" altLang="en-US" sz="1600">
              <a:latin typeface="Arial" charset="0"/>
              <a:cs typeface="Arial" charset="0"/>
            </a:endParaRPr>
          </a:p>
        </p:txBody>
      </p:sp>
      <p:sp>
        <p:nvSpPr>
          <p:cNvPr id="7189" name="Rectangle 20"/>
          <p:cNvSpPr>
            <a:spLocks noChangeArrowheads="1"/>
          </p:cNvSpPr>
          <p:nvPr/>
        </p:nvSpPr>
        <p:spPr bwMode="auto">
          <a:xfrm>
            <a:off x="6997700" y="1143001"/>
            <a:ext cx="3276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cs typeface="Arial" charset="0"/>
              </a:rPr>
              <a:t>Foklore/ Ekspresi Budaya Tradisional</a:t>
            </a:r>
            <a:endParaRPr lang="en-US" altLang="en-US" sz="1600">
              <a:latin typeface="Arial" charset="0"/>
              <a:cs typeface="Arial" charset="0"/>
            </a:endParaRPr>
          </a:p>
        </p:txBody>
      </p:sp>
      <p:sp>
        <p:nvSpPr>
          <p:cNvPr id="7190" name="Rectangle 21"/>
          <p:cNvSpPr>
            <a:spLocks noChangeArrowheads="1"/>
          </p:cNvSpPr>
          <p:nvPr/>
        </p:nvSpPr>
        <p:spPr bwMode="auto">
          <a:xfrm>
            <a:off x="6961188" y="1466851"/>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cs typeface="Arial" charset="0"/>
              </a:rPr>
              <a:t> </a:t>
            </a:r>
            <a:endParaRPr lang="en-US" altLang="en-US" sz="1600">
              <a:latin typeface="Arial" charset="0"/>
              <a:cs typeface="Arial" charset="0"/>
            </a:endParaRPr>
          </a:p>
        </p:txBody>
      </p:sp>
      <p:sp>
        <p:nvSpPr>
          <p:cNvPr id="7191" name="Rectangle 22"/>
          <p:cNvSpPr>
            <a:spLocks noChangeArrowheads="1"/>
          </p:cNvSpPr>
          <p:nvPr/>
        </p:nvSpPr>
        <p:spPr bwMode="auto">
          <a:xfrm>
            <a:off x="7004050" y="1447801"/>
            <a:ext cx="25844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cs typeface="Arial" charset="0"/>
              </a:rPr>
              <a:t>Pengetahuan Tradisional </a:t>
            </a:r>
            <a:endParaRPr lang="en-US" altLang="en-US" sz="1600">
              <a:latin typeface="Arial" charset="0"/>
              <a:cs typeface="Arial" charset="0"/>
            </a:endParaRPr>
          </a:p>
        </p:txBody>
      </p:sp>
      <p:sp>
        <p:nvSpPr>
          <p:cNvPr id="7192" name="Rectangle 23"/>
          <p:cNvSpPr>
            <a:spLocks noChangeArrowheads="1"/>
          </p:cNvSpPr>
          <p:nvPr/>
        </p:nvSpPr>
        <p:spPr bwMode="auto">
          <a:xfrm>
            <a:off x="7799388" y="1774826"/>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cs typeface="Arial" charset="0"/>
              </a:rPr>
              <a:t> </a:t>
            </a:r>
            <a:endParaRPr lang="en-US" altLang="en-US" sz="1600">
              <a:latin typeface="Arial" charset="0"/>
              <a:cs typeface="Arial" charset="0"/>
            </a:endParaRPr>
          </a:p>
        </p:txBody>
      </p:sp>
      <p:sp>
        <p:nvSpPr>
          <p:cNvPr id="7193" name="Rectangle 24"/>
          <p:cNvSpPr>
            <a:spLocks noChangeArrowheads="1"/>
          </p:cNvSpPr>
          <p:nvPr/>
        </p:nvSpPr>
        <p:spPr bwMode="auto">
          <a:xfrm>
            <a:off x="6961188" y="2074863"/>
            <a:ext cx="26400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solidFill>
                  <a:srgbClr val="000000"/>
                </a:solidFill>
                <a:latin typeface="Arial" charset="0"/>
                <a:cs typeface="Arial" charset="0"/>
              </a:rPr>
              <a:t>Keanekaragaman hayati</a:t>
            </a:r>
            <a:endParaRPr lang="en-US" altLang="en-US" sz="1600">
              <a:solidFill>
                <a:srgbClr val="000000"/>
              </a:solidFill>
              <a:cs typeface="Arial" charset="0"/>
            </a:endParaRPr>
          </a:p>
        </p:txBody>
      </p:sp>
      <p:sp>
        <p:nvSpPr>
          <p:cNvPr id="7194" name="Rectangle 25"/>
          <p:cNvSpPr>
            <a:spLocks noChangeArrowheads="1"/>
          </p:cNvSpPr>
          <p:nvPr/>
        </p:nvSpPr>
        <p:spPr bwMode="auto">
          <a:xfrm>
            <a:off x="8343900" y="2074864"/>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cs typeface="Arial" charset="0"/>
              </a:rPr>
              <a:t> </a:t>
            </a:r>
            <a:endParaRPr lang="en-US" altLang="en-US" sz="1600">
              <a:latin typeface="Arial" charset="0"/>
              <a:cs typeface="Arial" charset="0"/>
            </a:endParaRPr>
          </a:p>
        </p:txBody>
      </p:sp>
      <p:sp>
        <p:nvSpPr>
          <p:cNvPr id="7195" name="Rectangle 26"/>
          <p:cNvSpPr>
            <a:spLocks noChangeArrowheads="1"/>
          </p:cNvSpPr>
          <p:nvPr/>
        </p:nvSpPr>
        <p:spPr bwMode="auto">
          <a:xfrm>
            <a:off x="6961188" y="2376489"/>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cs typeface="Arial" charset="0"/>
              </a:rPr>
              <a:t> </a:t>
            </a:r>
            <a:endParaRPr lang="en-US" altLang="en-US" sz="1600">
              <a:latin typeface="Arial" charset="0"/>
              <a:cs typeface="Arial" charset="0"/>
            </a:endParaRPr>
          </a:p>
        </p:txBody>
      </p:sp>
      <p:sp>
        <p:nvSpPr>
          <p:cNvPr id="7196" name="Rectangle 27"/>
          <p:cNvSpPr>
            <a:spLocks noChangeArrowheads="1"/>
          </p:cNvSpPr>
          <p:nvPr/>
        </p:nvSpPr>
        <p:spPr bwMode="auto">
          <a:xfrm>
            <a:off x="6975475" y="1752601"/>
            <a:ext cx="30099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dirty="0" err="1">
                <a:solidFill>
                  <a:srgbClr val="000000"/>
                </a:solidFill>
                <a:cs typeface="Arial" charset="0"/>
              </a:rPr>
              <a:t>Indikasi</a:t>
            </a:r>
            <a:r>
              <a:rPr lang="en-US" altLang="en-US" sz="1600" dirty="0">
                <a:solidFill>
                  <a:srgbClr val="000000"/>
                </a:solidFill>
                <a:cs typeface="Arial" charset="0"/>
              </a:rPr>
              <a:t> </a:t>
            </a:r>
            <a:r>
              <a:rPr lang="en-US" altLang="en-US" sz="1600" dirty="0" err="1">
                <a:solidFill>
                  <a:srgbClr val="000000"/>
                </a:solidFill>
                <a:cs typeface="Arial" charset="0"/>
              </a:rPr>
              <a:t>Asal</a:t>
            </a:r>
            <a:r>
              <a:rPr lang="en-US" altLang="en-US" sz="1600" dirty="0">
                <a:solidFill>
                  <a:srgbClr val="000000"/>
                </a:solidFill>
                <a:cs typeface="Arial" charset="0"/>
              </a:rPr>
              <a:t>/ </a:t>
            </a:r>
            <a:r>
              <a:rPr lang="en-US" altLang="en-US" sz="1400" b="1" dirty="0" err="1">
                <a:solidFill>
                  <a:srgbClr val="000000"/>
                </a:solidFill>
                <a:latin typeface="Arial Black" pitchFamily="34" charset="0"/>
                <a:cs typeface="Arial" charset="0"/>
              </a:rPr>
              <a:t>Indikasi</a:t>
            </a:r>
            <a:r>
              <a:rPr lang="en-US" altLang="en-US" sz="1400" b="1" dirty="0">
                <a:solidFill>
                  <a:srgbClr val="000000"/>
                </a:solidFill>
                <a:latin typeface="Arial Black" pitchFamily="34" charset="0"/>
                <a:cs typeface="Arial" charset="0"/>
              </a:rPr>
              <a:t> </a:t>
            </a:r>
            <a:r>
              <a:rPr lang="en-US" altLang="en-US" sz="1400" b="1" dirty="0" err="1">
                <a:solidFill>
                  <a:srgbClr val="000000"/>
                </a:solidFill>
                <a:latin typeface="Arial Black" pitchFamily="34" charset="0"/>
                <a:cs typeface="Arial" charset="0"/>
              </a:rPr>
              <a:t>Geografis</a:t>
            </a:r>
            <a:r>
              <a:rPr lang="en-US" altLang="en-US" sz="1600" dirty="0">
                <a:solidFill>
                  <a:srgbClr val="000000"/>
                </a:solidFill>
                <a:cs typeface="Arial" charset="0"/>
              </a:rPr>
              <a:t> </a:t>
            </a:r>
          </a:p>
        </p:txBody>
      </p:sp>
      <p:sp>
        <p:nvSpPr>
          <p:cNvPr id="7197" name="Rectangle 28"/>
          <p:cNvSpPr>
            <a:spLocks noChangeArrowheads="1"/>
          </p:cNvSpPr>
          <p:nvPr/>
        </p:nvSpPr>
        <p:spPr bwMode="auto">
          <a:xfrm>
            <a:off x="7975600" y="2376489"/>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cs typeface="Arial" charset="0"/>
              </a:rPr>
              <a:t> </a:t>
            </a:r>
            <a:endParaRPr lang="en-US" altLang="en-US" sz="1600">
              <a:latin typeface="Arial" charset="0"/>
              <a:cs typeface="Arial" charset="0"/>
            </a:endParaRPr>
          </a:p>
        </p:txBody>
      </p:sp>
      <p:sp>
        <p:nvSpPr>
          <p:cNvPr id="7198" name="Rectangle 29"/>
          <p:cNvSpPr>
            <a:spLocks noChangeArrowheads="1"/>
          </p:cNvSpPr>
          <p:nvPr/>
        </p:nvSpPr>
        <p:spPr bwMode="auto">
          <a:xfrm>
            <a:off x="6772276" y="2390775"/>
            <a:ext cx="1090613" cy="311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d-ID" altLang="en-US"/>
          </a:p>
        </p:txBody>
      </p:sp>
      <p:sp>
        <p:nvSpPr>
          <p:cNvPr id="7199" name="Rectangle 30"/>
          <p:cNvSpPr>
            <a:spLocks noChangeArrowheads="1"/>
          </p:cNvSpPr>
          <p:nvPr/>
        </p:nvSpPr>
        <p:spPr bwMode="auto">
          <a:xfrm>
            <a:off x="6867525" y="2459039"/>
            <a:ext cx="152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cs typeface="Arial" charset="0"/>
              </a:rPr>
              <a:t>   </a:t>
            </a:r>
            <a:endParaRPr lang="en-US" altLang="en-US" sz="1600">
              <a:latin typeface="Arial" charset="0"/>
              <a:cs typeface="Arial" charset="0"/>
            </a:endParaRPr>
          </a:p>
        </p:txBody>
      </p:sp>
      <p:sp>
        <p:nvSpPr>
          <p:cNvPr id="7200" name="Rectangle 31"/>
          <p:cNvSpPr>
            <a:spLocks noChangeArrowheads="1"/>
          </p:cNvSpPr>
          <p:nvPr/>
        </p:nvSpPr>
        <p:spPr bwMode="auto">
          <a:xfrm>
            <a:off x="6980238" y="2443164"/>
            <a:ext cx="11750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b="1">
                <a:solidFill>
                  <a:srgbClr val="000000"/>
                </a:solidFill>
                <a:latin typeface="Arial Black" pitchFamily="34" charset="0"/>
                <a:cs typeface="Arial" charset="0"/>
              </a:rPr>
              <a:t>Hak  Cipta</a:t>
            </a:r>
            <a:endParaRPr lang="en-US" altLang="en-US" sz="1600" b="1">
              <a:latin typeface="Arial Black" pitchFamily="34" charset="0"/>
              <a:cs typeface="Arial" charset="0"/>
            </a:endParaRPr>
          </a:p>
        </p:txBody>
      </p:sp>
      <p:sp>
        <p:nvSpPr>
          <p:cNvPr id="7201" name="Rectangle 32"/>
          <p:cNvSpPr>
            <a:spLocks noChangeArrowheads="1"/>
          </p:cNvSpPr>
          <p:nvPr/>
        </p:nvSpPr>
        <p:spPr bwMode="auto">
          <a:xfrm>
            <a:off x="6819900" y="2954338"/>
            <a:ext cx="2770188" cy="1916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d-ID" altLang="en-US"/>
          </a:p>
        </p:txBody>
      </p:sp>
      <p:sp>
        <p:nvSpPr>
          <p:cNvPr id="7202" name="Rectangle 33"/>
          <p:cNvSpPr>
            <a:spLocks noChangeArrowheads="1"/>
          </p:cNvSpPr>
          <p:nvPr/>
        </p:nvSpPr>
        <p:spPr bwMode="auto">
          <a:xfrm>
            <a:off x="6910388" y="3016251"/>
            <a:ext cx="203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cs typeface="Arial" charset="0"/>
              </a:rPr>
              <a:t>    </a:t>
            </a:r>
            <a:endParaRPr lang="en-US" altLang="en-US" sz="1600">
              <a:cs typeface="Arial" charset="0"/>
            </a:endParaRPr>
          </a:p>
        </p:txBody>
      </p:sp>
      <p:sp>
        <p:nvSpPr>
          <p:cNvPr id="7203" name="Rectangle 34"/>
          <p:cNvSpPr>
            <a:spLocks noChangeArrowheads="1"/>
          </p:cNvSpPr>
          <p:nvPr/>
        </p:nvSpPr>
        <p:spPr bwMode="auto">
          <a:xfrm>
            <a:off x="7051675" y="2921001"/>
            <a:ext cx="2101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b="1">
                <a:solidFill>
                  <a:srgbClr val="000000"/>
                </a:solidFill>
                <a:latin typeface="Arial Black" pitchFamily="34" charset="0"/>
                <a:cs typeface="Arial" charset="0"/>
              </a:rPr>
              <a:t>Hak  Milik  Industri</a:t>
            </a:r>
            <a:endParaRPr lang="en-US" altLang="en-US" sz="1600">
              <a:latin typeface="Arial Black" pitchFamily="34" charset="0"/>
              <a:cs typeface="Arial" charset="0"/>
            </a:endParaRPr>
          </a:p>
        </p:txBody>
      </p:sp>
      <p:sp>
        <p:nvSpPr>
          <p:cNvPr id="7204" name="Rectangle 35"/>
          <p:cNvSpPr>
            <a:spLocks noChangeArrowheads="1"/>
          </p:cNvSpPr>
          <p:nvPr/>
        </p:nvSpPr>
        <p:spPr bwMode="auto">
          <a:xfrm>
            <a:off x="8362950" y="3016251"/>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b="1">
                <a:solidFill>
                  <a:srgbClr val="000000"/>
                </a:solidFill>
                <a:cs typeface="Arial" charset="0"/>
              </a:rPr>
              <a:t> </a:t>
            </a:r>
            <a:endParaRPr lang="en-US" altLang="en-US" sz="1600">
              <a:cs typeface="Arial" charset="0"/>
            </a:endParaRPr>
          </a:p>
        </p:txBody>
      </p:sp>
      <p:sp>
        <p:nvSpPr>
          <p:cNvPr id="7205" name="Rectangle 36"/>
          <p:cNvSpPr>
            <a:spLocks noChangeArrowheads="1"/>
          </p:cNvSpPr>
          <p:nvPr/>
        </p:nvSpPr>
        <p:spPr bwMode="auto">
          <a:xfrm>
            <a:off x="7361238" y="3219451"/>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b="1">
                <a:solidFill>
                  <a:srgbClr val="000000"/>
                </a:solidFill>
                <a:cs typeface="Arial" charset="0"/>
              </a:rPr>
              <a:t> </a:t>
            </a:r>
            <a:endParaRPr lang="en-US" altLang="en-US" sz="1600">
              <a:cs typeface="Arial" charset="0"/>
            </a:endParaRPr>
          </a:p>
        </p:txBody>
      </p:sp>
      <p:sp>
        <p:nvSpPr>
          <p:cNvPr id="7206" name="Rectangle 37"/>
          <p:cNvSpPr>
            <a:spLocks noChangeArrowheads="1"/>
          </p:cNvSpPr>
          <p:nvPr/>
        </p:nvSpPr>
        <p:spPr bwMode="auto">
          <a:xfrm>
            <a:off x="7378700" y="3225801"/>
            <a:ext cx="641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latin typeface="Arial Black" pitchFamily="34" charset="0"/>
                <a:cs typeface="Arial" charset="0"/>
              </a:rPr>
              <a:t>Paten</a:t>
            </a:r>
            <a:endParaRPr lang="en-US" altLang="en-US" sz="1600">
              <a:latin typeface="Arial Black" pitchFamily="34" charset="0"/>
              <a:cs typeface="Arial" charset="0"/>
            </a:endParaRPr>
          </a:p>
        </p:txBody>
      </p:sp>
      <p:sp>
        <p:nvSpPr>
          <p:cNvPr id="7207" name="Rectangle 38"/>
          <p:cNvSpPr>
            <a:spLocks noChangeArrowheads="1"/>
          </p:cNvSpPr>
          <p:nvPr/>
        </p:nvSpPr>
        <p:spPr bwMode="auto">
          <a:xfrm>
            <a:off x="7769225" y="3219451"/>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b="1">
                <a:solidFill>
                  <a:srgbClr val="000000"/>
                </a:solidFill>
                <a:cs typeface="Arial" charset="0"/>
              </a:rPr>
              <a:t> </a:t>
            </a:r>
            <a:endParaRPr lang="en-US" altLang="en-US" sz="1600">
              <a:cs typeface="Arial" charset="0"/>
            </a:endParaRPr>
          </a:p>
        </p:txBody>
      </p:sp>
      <p:sp>
        <p:nvSpPr>
          <p:cNvPr id="7208" name="Rectangle 39"/>
          <p:cNvSpPr>
            <a:spLocks noChangeArrowheads="1"/>
          </p:cNvSpPr>
          <p:nvPr/>
        </p:nvSpPr>
        <p:spPr bwMode="auto">
          <a:xfrm>
            <a:off x="7361238" y="3475039"/>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b="1">
                <a:solidFill>
                  <a:srgbClr val="000000"/>
                </a:solidFill>
                <a:cs typeface="Arial" charset="0"/>
              </a:rPr>
              <a:t> </a:t>
            </a:r>
            <a:endParaRPr lang="en-US" altLang="en-US" sz="1600">
              <a:cs typeface="Arial" charset="0"/>
            </a:endParaRPr>
          </a:p>
        </p:txBody>
      </p:sp>
      <p:sp>
        <p:nvSpPr>
          <p:cNvPr id="7209" name="Rectangle 40"/>
          <p:cNvSpPr>
            <a:spLocks noChangeArrowheads="1"/>
          </p:cNvSpPr>
          <p:nvPr/>
        </p:nvSpPr>
        <p:spPr bwMode="auto">
          <a:xfrm>
            <a:off x="7399339" y="3475039"/>
            <a:ext cx="6974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latin typeface="Arial Black" pitchFamily="34" charset="0"/>
                <a:cs typeface="Arial" charset="0"/>
              </a:rPr>
              <a:t>Merek</a:t>
            </a:r>
            <a:endParaRPr lang="en-US" altLang="en-US" sz="1600">
              <a:latin typeface="Arial Black" pitchFamily="34" charset="0"/>
              <a:cs typeface="Arial" charset="0"/>
            </a:endParaRPr>
          </a:p>
        </p:txBody>
      </p:sp>
      <p:sp>
        <p:nvSpPr>
          <p:cNvPr id="7210" name="Rectangle 41"/>
          <p:cNvSpPr>
            <a:spLocks noChangeArrowheads="1"/>
          </p:cNvSpPr>
          <p:nvPr/>
        </p:nvSpPr>
        <p:spPr bwMode="auto">
          <a:xfrm>
            <a:off x="7831138" y="3475039"/>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b="1">
                <a:solidFill>
                  <a:srgbClr val="000000"/>
                </a:solidFill>
                <a:cs typeface="Arial" charset="0"/>
              </a:rPr>
              <a:t> </a:t>
            </a:r>
            <a:endParaRPr lang="en-US" altLang="en-US" sz="1600">
              <a:cs typeface="Arial" charset="0"/>
            </a:endParaRPr>
          </a:p>
        </p:txBody>
      </p:sp>
      <p:sp>
        <p:nvSpPr>
          <p:cNvPr id="7211" name="Rectangle 42"/>
          <p:cNvSpPr>
            <a:spLocks noChangeArrowheads="1"/>
          </p:cNvSpPr>
          <p:nvPr/>
        </p:nvSpPr>
        <p:spPr bwMode="auto">
          <a:xfrm>
            <a:off x="7361238" y="3738564"/>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b="1">
                <a:solidFill>
                  <a:srgbClr val="000000"/>
                </a:solidFill>
                <a:cs typeface="Arial" charset="0"/>
              </a:rPr>
              <a:t> </a:t>
            </a:r>
            <a:endParaRPr lang="en-US" altLang="en-US" sz="1600">
              <a:cs typeface="Arial" charset="0"/>
            </a:endParaRPr>
          </a:p>
        </p:txBody>
      </p:sp>
      <p:sp>
        <p:nvSpPr>
          <p:cNvPr id="7212" name="Rectangle 43"/>
          <p:cNvSpPr>
            <a:spLocks noChangeArrowheads="1"/>
          </p:cNvSpPr>
          <p:nvPr/>
        </p:nvSpPr>
        <p:spPr bwMode="auto">
          <a:xfrm>
            <a:off x="7399339" y="3738564"/>
            <a:ext cx="169758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latin typeface="Arial Black" pitchFamily="34" charset="0"/>
                <a:cs typeface="Arial" charset="0"/>
              </a:rPr>
              <a:t>Desain Industri</a:t>
            </a:r>
            <a:endParaRPr lang="en-US" altLang="en-US" sz="1600">
              <a:latin typeface="Arial Black" pitchFamily="34" charset="0"/>
              <a:cs typeface="Arial" charset="0"/>
            </a:endParaRPr>
          </a:p>
        </p:txBody>
      </p:sp>
      <p:sp>
        <p:nvSpPr>
          <p:cNvPr id="7213" name="Rectangle 44"/>
          <p:cNvSpPr>
            <a:spLocks noChangeArrowheads="1"/>
          </p:cNvSpPr>
          <p:nvPr/>
        </p:nvSpPr>
        <p:spPr bwMode="auto">
          <a:xfrm>
            <a:off x="8394700" y="3738564"/>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b="1">
                <a:solidFill>
                  <a:srgbClr val="000000"/>
                </a:solidFill>
                <a:cs typeface="Arial" charset="0"/>
              </a:rPr>
              <a:t> </a:t>
            </a:r>
            <a:endParaRPr lang="en-US" altLang="en-US" sz="1600">
              <a:cs typeface="Arial" charset="0"/>
            </a:endParaRPr>
          </a:p>
        </p:txBody>
      </p:sp>
      <p:sp>
        <p:nvSpPr>
          <p:cNvPr id="7214" name="Rectangle 45"/>
          <p:cNvSpPr>
            <a:spLocks noChangeArrowheads="1"/>
          </p:cNvSpPr>
          <p:nvPr/>
        </p:nvSpPr>
        <p:spPr bwMode="auto">
          <a:xfrm>
            <a:off x="7361238" y="3994151"/>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b="1">
                <a:solidFill>
                  <a:srgbClr val="000000"/>
                </a:solidFill>
                <a:cs typeface="Arial" charset="0"/>
              </a:rPr>
              <a:t> </a:t>
            </a:r>
            <a:endParaRPr lang="en-US" altLang="en-US" sz="1600">
              <a:cs typeface="Arial" charset="0"/>
            </a:endParaRPr>
          </a:p>
        </p:txBody>
      </p:sp>
      <p:sp>
        <p:nvSpPr>
          <p:cNvPr id="7215" name="Rectangle 46"/>
          <p:cNvSpPr>
            <a:spLocks noChangeArrowheads="1"/>
          </p:cNvSpPr>
          <p:nvPr/>
        </p:nvSpPr>
        <p:spPr bwMode="auto">
          <a:xfrm>
            <a:off x="7399339" y="3994151"/>
            <a:ext cx="18131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latin typeface="Arial Black" pitchFamily="34" charset="0"/>
                <a:cs typeface="Arial" charset="0"/>
              </a:rPr>
              <a:t>Rahasia Dagang</a:t>
            </a:r>
            <a:endParaRPr lang="en-US" altLang="en-US" sz="1600">
              <a:latin typeface="Arial Black" pitchFamily="34" charset="0"/>
              <a:cs typeface="Arial" charset="0"/>
            </a:endParaRPr>
          </a:p>
        </p:txBody>
      </p:sp>
      <p:sp>
        <p:nvSpPr>
          <p:cNvPr id="7216" name="Rectangle 47"/>
          <p:cNvSpPr>
            <a:spLocks noChangeArrowheads="1"/>
          </p:cNvSpPr>
          <p:nvPr/>
        </p:nvSpPr>
        <p:spPr bwMode="auto">
          <a:xfrm>
            <a:off x="7361238" y="4257676"/>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b="1">
                <a:solidFill>
                  <a:srgbClr val="000000"/>
                </a:solidFill>
                <a:cs typeface="Arial" charset="0"/>
              </a:rPr>
              <a:t> </a:t>
            </a:r>
            <a:endParaRPr lang="en-US" altLang="en-US" sz="1600">
              <a:cs typeface="Arial" charset="0"/>
            </a:endParaRPr>
          </a:p>
        </p:txBody>
      </p:sp>
      <p:sp>
        <p:nvSpPr>
          <p:cNvPr id="7217" name="Rectangle 48"/>
          <p:cNvSpPr>
            <a:spLocks noChangeArrowheads="1"/>
          </p:cNvSpPr>
          <p:nvPr/>
        </p:nvSpPr>
        <p:spPr bwMode="auto">
          <a:xfrm>
            <a:off x="7429500" y="4267200"/>
            <a:ext cx="32385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solidFill>
                  <a:srgbClr val="000000"/>
                </a:solidFill>
                <a:latin typeface="Arial Black" pitchFamily="34" charset="0"/>
                <a:cs typeface="Arial" charset="0"/>
              </a:rPr>
              <a:t>Desain Tataletak Sirkuit Terpadu</a:t>
            </a:r>
            <a:endParaRPr lang="en-US" altLang="en-US" sz="1200">
              <a:latin typeface="Arial Black" pitchFamily="34" charset="0"/>
              <a:cs typeface="Arial" charset="0"/>
            </a:endParaRPr>
          </a:p>
        </p:txBody>
      </p:sp>
      <p:sp>
        <p:nvSpPr>
          <p:cNvPr id="7218" name="Rectangle 49"/>
          <p:cNvSpPr>
            <a:spLocks noChangeArrowheads="1"/>
          </p:cNvSpPr>
          <p:nvPr/>
        </p:nvSpPr>
        <p:spPr bwMode="auto">
          <a:xfrm>
            <a:off x="7918450" y="4513264"/>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b="1">
                <a:solidFill>
                  <a:srgbClr val="000000"/>
                </a:solidFill>
                <a:cs typeface="Arial" charset="0"/>
              </a:rPr>
              <a:t> </a:t>
            </a:r>
            <a:endParaRPr lang="en-US" altLang="en-US" sz="1600">
              <a:cs typeface="Arial" charset="0"/>
            </a:endParaRPr>
          </a:p>
        </p:txBody>
      </p:sp>
      <p:sp>
        <p:nvSpPr>
          <p:cNvPr id="7219" name="Rectangle 50"/>
          <p:cNvSpPr>
            <a:spLocks noChangeArrowheads="1"/>
          </p:cNvSpPr>
          <p:nvPr/>
        </p:nvSpPr>
        <p:spPr bwMode="auto">
          <a:xfrm>
            <a:off x="7432676" y="4521201"/>
            <a:ext cx="2028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600">
                <a:solidFill>
                  <a:srgbClr val="000000"/>
                </a:solidFill>
                <a:latin typeface="Arial Black" pitchFamily="34" charset="0"/>
                <a:cs typeface="Arial" charset="0"/>
              </a:rPr>
              <a:t>Varietas Tanaman</a:t>
            </a:r>
            <a:endParaRPr lang="en-US" altLang="en-US" sz="1600">
              <a:latin typeface="Arial Black" pitchFamily="34" charset="0"/>
              <a:cs typeface="Arial" charset="0"/>
            </a:endParaRPr>
          </a:p>
        </p:txBody>
      </p:sp>
      <p:sp>
        <p:nvSpPr>
          <p:cNvPr id="7222" name="Rectangle 55"/>
          <p:cNvSpPr>
            <a:spLocks noChangeArrowheads="1"/>
          </p:cNvSpPr>
          <p:nvPr/>
        </p:nvSpPr>
        <p:spPr bwMode="auto">
          <a:xfrm>
            <a:off x="3302000" y="5249863"/>
            <a:ext cx="3847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solidFill>
                  <a:srgbClr val="000000"/>
                </a:solidFill>
                <a:cs typeface="Arial" charset="0"/>
              </a:rPr>
              <a:t> </a:t>
            </a:r>
            <a:endParaRPr lang="en-US" altLang="en-US" sz="1800">
              <a:latin typeface="Arial" charset="0"/>
              <a:cs typeface="Arial" charset="0"/>
            </a:endParaRPr>
          </a:p>
        </p:txBody>
      </p:sp>
      <p:sp>
        <p:nvSpPr>
          <p:cNvPr id="7224" name="Rectangle 57"/>
          <p:cNvSpPr>
            <a:spLocks noChangeArrowheads="1"/>
          </p:cNvSpPr>
          <p:nvPr/>
        </p:nvSpPr>
        <p:spPr bwMode="auto">
          <a:xfrm>
            <a:off x="5976938" y="5249863"/>
            <a:ext cx="3847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solidFill>
                  <a:srgbClr val="000000"/>
                </a:solidFill>
                <a:cs typeface="Arial" charset="0"/>
              </a:rPr>
              <a:t> </a:t>
            </a:r>
            <a:endParaRPr lang="en-US" altLang="en-US" sz="1800">
              <a:latin typeface="Arial" charset="0"/>
              <a:cs typeface="Arial" charset="0"/>
            </a:endParaRPr>
          </a:p>
        </p:txBody>
      </p:sp>
      <p:sp>
        <p:nvSpPr>
          <p:cNvPr id="7225" name="Rectangle 58"/>
          <p:cNvSpPr>
            <a:spLocks noChangeArrowheads="1"/>
          </p:cNvSpPr>
          <p:nvPr/>
        </p:nvSpPr>
        <p:spPr bwMode="auto">
          <a:xfrm>
            <a:off x="6013450" y="5249863"/>
            <a:ext cx="3847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solidFill>
                  <a:srgbClr val="000000"/>
                </a:solidFill>
                <a:cs typeface="Arial" charset="0"/>
              </a:rPr>
              <a:t> </a:t>
            </a:r>
            <a:endParaRPr lang="en-US" altLang="en-US" sz="1800">
              <a:latin typeface="Arial" charset="0"/>
              <a:cs typeface="Arial" charset="0"/>
            </a:endParaRPr>
          </a:p>
        </p:txBody>
      </p:sp>
      <p:sp>
        <p:nvSpPr>
          <p:cNvPr id="7227" name="Rectangle 60"/>
          <p:cNvSpPr>
            <a:spLocks noChangeArrowheads="1"/>
          </p:cNvSpPr>
          <p:nvPr/>
        </p:nvSpPr>
        <p:spPr bwMode="auto">
          <a:xfrm>
            <a:off x="3297238" y="5505450"/>
            <a:ext cx="3847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solidFill>
                  <a:srgbClr val="000000"/>
                </a:solidFill>
                <a:cs typeface="Arial" charset="0"/>
              </a:rPr>
              <a:t> </a:t>
            </a:r>
            <a:endParaRPr lang="en-US" altLang="en-US" sz="1800">
              <a:latin typeface="Arial" charset="0"/>
              <a:cs typeface="Arial" charset="0"/>
            </a:endParaRPr>
          </a:p>
        </p:txBody>
      </p:sp>
      <p:sp>
        <p:nvSpPr>
          <p:cNvPr id="7229" name="Rectangle 62"/>
          <p:cNvSpPr>
            <a:spLocks noChangeArrowheads="1"/>
          </p:cNvSpPr>
          <p:nvPr/>
        </p:nvSpPr>
        <p:spPr bwMode="auto">
          <a:xfrm>
            <a:off x="5807075" y="5505450"/>
            <a:ext cx="3847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solidFill>
                  <a:srgbClr val="000000"/>
                </a:solidFill>
                <a:cs typeface="Arial" charset="0"/>
              </a:rPr>
              <a:t> </a:t>
            </a:r>
            <a:endParaRPr lang="en-US" altLang="en-US" sz="1800">
              <a:latin typeface="Arial" charset="0"/>
              <a:cs typeface="Arial" charset="0"/>
            </a:endParaRPr>
          </a:p>
        </p:txBody>
      </p:sp>
      <p:sp>
        <p:nvSpPr>
          <p:cNvPr id="7230" name="Freeform 63"/>
          <p:cNvSpPr>
            <a:spLocks noEditPoints="1"/>
          </p:cNvSpPr>
          <p:nvPr/>
        </p:nvSpPr>
        <p:spPr bwMode="auto">
          <a:xfrm>
            <a:off x="4578350" y="1865314"/>
            <a:ext cx="382588" cy="403225"/>
          </a:xfrm>
          <a:custGeom>
            <a:avLst/>
            <a:gdLst>
              <a:gd name="T0" fmla="*/ 421645386 w 976"/>
              <a:gd name="T1" fmla="*/ 2147483647 h 857"/>
              <a:gd name="T2" fmla="*/ 2147483647 w 976"/>
              <a:gd name="T3" fmla="*/ 2147483647 h 857"/>
              <a:gd name="T4" fmla="*/ 2147483647 w 976"/>
              <a:gd name="T5" fmla="*/ 2147483647 h 857"/>
              <a:gd name="T6" fmla="*/ 2147483647 w 976"/>
              <a:gd name="T7" fmla="*/ 2147483647 h 857"/>
              <a:gd name="T8" fmla="*/ 1566110650 w 976"/>
              <a:gd name="T9" fmla="*/ 2147483647 h 857"/>
              <a:gd name="T10" fmla="*/ 361410429 w 976"/>
              <a:gd name="T11" fmla="*/ 2147483647 h 857"/>
              <a:gd name="T12" fmla="*/ 421645386 w 976"/>
              <a:gd name="T13" fmla="*/ 2147483647 h 857"/>
              <a:gd name="T14" fmla="*/ 2147483647 w 976"/>
              <a:gd name="T15" fmla="*/ 2147483647 h 857"/>
              <a:gd name="T16" fmla="*/ 2147483647 w 976"/>
              <a:gd name="T17" fmla="*/ 0 h 857"/>
              <a:gd name="T18" fmla="*/ 2147483647 w 976"/>
              <a:gd name="T19" fmla="*/ 2147483647 h 857"/>
              <a:gd name="T20" fmla="*/ 2147483647 w 976"/>
              <a:gd name="T21" fmla="*/ 2147483647 h 8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76"/>
              <a:gd name="T34" fmla="*/ 0 h 857"/>
              <a:gd name="T35" fmla="*/ 976 w 976"/>
              <a:gd name="T36" fmla="*/ 857 h 8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76" h="857">
                <a:moveTo>
                  <a:pt x="7" y="830"/>
                </a:moveTo>
                <a:lnTo>
                  <a:pt x="867" y="77"/>
                </a:lnTo>
                <a:cubicBezTo>
                  <a:pt x="873" y="71"/>
                  <a:pt x="883" y="72"/>
                  <a:pt x="888" y="78"/>
                </a:cubicBezTo>
                <a:cubicBezTo>
                  <a:pt x="893" y="84"/>
                  <a:pt x="893" y="93"/>
                  <a:pt x="887" y="98"/>
                </a:cubicBezTo>
                <a:lnTo>
                  <a:pt x="26" y="851"/>
                </a:lnTo>
                <a:cubicBezTo>
                  <a:pt x="20" y="857"/>
                  <a:pt x="11" y="856"/>
                  <a:pt x="6" y="850"/>
                </a:cubicBezTo>
                <a:cubicBezTo>
                  <a:pt x="0" y="844"/>
                  <a:pt x="1" y="835"/>
                  <a:pt x="7" y="830"/>
                </a:cubicBezTo>
                <a:close/>
                <a:moveTo>
                  <a:pt x="788" y="50"/>
                </a:moveTo>
                <a:lnTo>
                  <a:pt x="976" y="0"/>
                </a:lnTo>
                <a:lnTo>
                  <a:pt x="903" y="181"/>
                </a:lnTo>
                <a:lnTo>
                  <a:pt x="788" y="50"/>
                </a:lnTo>
                <a:close/>
              </a:path>
            </a:pathLst>
          </a:custGeom>
          <a:solidFill>
            <a:srgbClr val="000000"/>
          </a:solidFill>
          <a:ln w="6350">
            <a:solidFill>
              <a:srgbClr val="000000"/>
            </a:solidFill>
            <a:bevel/>
            <a:headEnd/>
            <a:tailEnd/>
          </a:ln>
        </p:spPr>
        <p:txBody>
          <a:bodyPr/>
          <a:lstStyle/>
          <a:p>
            <a:endParaRPr lang="en-US"/>
          </a:p>
        </p:txBody>
      </p:sp>
      <p:sp>
        <p:nvSpPr>
          <p:cNvPr id="7231" name="Freeform 64"/>
          <p:cNvSpPr>
            <a:spLocks noEditPoints="1"/>
          </p:cNvSpPr>
          <p:nvPr/>
        </p:nvSpPr>
        <p:spPr bwMode="auto">
          <a:xfrm>
            <a:off x="4578350" y="2252663"/>
            <a:ext cx="401638" cy="355600"/>
          </a:xfrm>
          <a:custGeom>
            <a:avLst/>
            <a:gdLst>
              <a:gd name="T0" fmla="*/ 1508555923 w 1024"/>
              <a:gd name="T1" fmla="*/ 520375982 h 756"/>
              <a:gd name="T2" fmla="*/ 2147483647 w 1024"/>
              <a:gd name="T3" fmla="*/ 2147483647 h 756"/>
              <a:gd name="T4" fmla="*/ 2147483647 w 1024"/>
              <a:gd name="T5" fmla="*/ 2147483647 h 756"/>
              <a:gd name="T6" fmla="*/ 2147483647 w 1024"/>
              <a:gd name="T7" fmla="*/ 2147483647 h 756"/>
              <a:gd name="T8" fmla="*/ 482750407 w 1024"/>
              <a:gd name="T9" fmla="*/ 2147483647 h 756"/>
              <a:gd name="T10" fmla="*/ 301680297 w 1024"/>
              <a:gd name="T11" fmla="*/ 832557403 h 756"/>
              <a:gd name="T12" fmla="*/ 1508555923 w 1024"/>
              <a:gd name="T13" fmla="*/ 520375982 h 756"/>
              <a:gd name="T14" fmla="*/ 2147483647 w 1024"/>
              <a:gd name="T15" fmla="*/ 2147483647 h 756"/>
              <a:gd name="T16" fmla="*/ 2147483647 w 1024"/>
              <a:gd name="T17" fmla="*/ 2147483647 h 756"/>
              <a:gd name="T18" fmla="*/ 2147483647 w 1024"/>
              <a:gd name="T19" fmla="*/ 2147483647 h 756"/>
              <a:gd name="T20" fmla="*/ 2147483647 w 1024"/>
              <a:gd name="T21" fmla="*/ 2147483647 h 7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24"/>
              <a:gd name="T34" fmla="*/ 0 h 756"/>
              <a:gd name="T35" fmla="*/ 1024 w 1024"/>
              <a:gd name="T36" fmla="*/ 756 h 7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24" h="756">
                <a:moveTo>
                  <a:pt x="25" y="5"/>
                </a:moveTo>
                <a:lnTo>
                  <a:pt x="926" y="666"/>
                </a:lnTo>
                <a:cubicBezTo>
                  <a:pt x="933" y="671"/>
                  <a:pt x="934" y="680"/>
                  <a:pt x="930" y="687"/>
                </a:cubicBezTo>
                <a:cubicBezTo>
                  <a:pt x="925" y="693"/>
                  <a:pt x="916" y="695"/>
                  <a:pt x="909" y="690"/>
                </a:cubicBezTo>
                <a:lnTo>
                  <a:pt x="8" y="28"/>
                </a:lnTo>
                <a:cubicBezTo>
                  <a:pt x="1" y="23"/>
                  <a:pt x="0" y="14"/>
                  <a:pt x="5" y="8"/>
                </a:cubicBezTo>
                <a:cubicBezTo>
                  <a:pt x="9" y="1"/>
                  <a:pt x="19" y="0"/>
                  <a:pt x="25" y="5"/>
                </a:cubicBezTo>
                <a:close/>
                <a:moveTo>
                  <a:pt x="935" y="583"/>
                </a:moveTo>
                <a:lnTo>
                  <a:pt x="1024" y="756"/>
                </a:lnTo>
                <a:lnTo>
                  <a:pt x="832" y="724"/>
                </a:lnTo>
                <a:lnTo>
                  <a:pt x="935" y="583"/>
                </a:lnTo>
                <a:close/>
              </a:path>
            </a:pathLst>
          </a:custGeom>
          <a:solidFill>
            <a:srgbClr val="000000"/>
          </a:solidFill>
          <a:ln w="6350">
            <a:solidFill>
              <a:srgbClr val="000000"/>
            </a:solidFill>
            <a:bevel/>
            <a:headEnd/>
            <a:tailEnd/>
          </a:ln>
        </p:spPr>
        <p:txBody>
          <a:bodyPr/>
          <a:lstStyle/>
          <a:p>
            <a:endParaRPr lang="en-US"/>
          </a:p>
        </p:txBody>
      </p:sp>
      <p:sp>
        <p:nvSpPr>
          <p:cNvPr id="7232" name="Line 65"/>
          <p:cNvSpPr>
            <a:spLocks noChangeShapeType="1"/>
          </p:cNvSpPr>
          <p:nvPr/>
        </p:nvSpPr>
        <p:spPr bwMode="auto">
          <a:xfrm>
            <a:off x="2217738" y="2260600"/>
            <a:ext cx="2366962" cy="1588"/>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3" name="Freeform 66"/>
          <p:cNvSpPr>
            <a:spLocks noEditPoints="1"/>
          </p:cNvSpPr>
          <p:nvPr/>
        </p:nvSpPr>
        <p:spPr bwMode="auto">
          <a:xfrm>
            <a:off x="6172200" y="1295401"/>
            <a:ext cx="762000" cy="487363"/>
          </a:xfrm>
          <a:custGeom>
            <a:avLst/>
            <a:gdLst>
              <a:gd name="T0" fmla="*/ 1502039665 w 1384"/>
              <a:gd name="T1" fmla="*/ 2147483647 h 877"/>
              <a:gd name="T2" fmla="*/ 2147483647 w 1384"/>
              <a:gd name="T3" fmla="*/ 2147483647 h 877"/>
              <a:gd name="T4" fmla="*/ 2147483647 w 1384"/>
              <a:gd name="T5" fmla="*/ 2147483647 h 877"/>
              <a:gd name="T6" fmla="*/ 2147483647 w 1384"/>
              <a:gd name="T7" fmla="*/ 2147483647 h 877"/>
              <a:gd name="T8" fmla="*/ 2147483647 w 1384"/>
              <a:gd name="T9" fmla="*/ 2147483647 h 877"/>
              <a:gd name="T10" fmla="*/ 667505983 w 1384"/>
              <a:gd name="T11" fmla="*/ 2147483647 h 877"/>
              <a:gd name="T12" fmla="*/ 1502039665 w 1384"/>
              <a:gd name="T13" fmla="*/ 2147483647 h 877"/>
              <a:gd name="T14" fmla="*/ 2147483647 w 1384"/>
              <a:gd name="T15" fmla="*/ 2147483647 h 877"/>
              <a:gd name="T16" fmla="*/ 2147483647 w 1384"/>
              <a:gd name="T17" fmla="*/ 0 h 877"/>
              <a:gd name="T18" fmla="*/ 2147483647 w 1384"/>
              <a:gd name="T19" fmla="*/ 2147483647 h 877"/>
              <a:gd name="T20" fmla="*/ 2147483647 w 1384"/>
              <a:gd name="T21" fmla="*/ 2147483647 h 87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84"/>
              <a:gd name="T34" fmla="*/ 0 h 877"/>
              <a:gd name="T35" fmla="*/ 1384 w 1384"/>
              <a:gd name="T36" fmla="*/ 877 h 87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84" h="877">
                <a:moveTo>
                  <a:pt x="9" y="848"/>
                </a:moveTo>
                <a:lnTo>
                  <a:pt x="1265" y="59"/>
                </a:lnTo>
                <a:cubicBezTo>
                  <a:pt x="1272" y="54"/>
                  <a:pt x="1281" y="56"/>
                  <a:pt x="1285" y="63"/>
                </a:cubicBezTo>
                <a:cubicBezTo>
                  <a:pt x="1289" y="70"/>
                  <a:pt x="1287" y="79"/>
                  <a:pt x="1280" y="83"/>
                </a:cubicBezTo>
                <a:lnTo>
                  <a:pt x="24" y="873"/>
                </a:lnTo>
                <a:cubicBezTo>
                  <a:pt x="17" y="877"/>
                  <a:pt x="8" y="875"/>
                  <a:pt x="4" y="868"/>
                </a:cubicBezTo>
                <a:cubicBezTo>
                  <a:pt x="0" y="861"/>
                  <a:pt x="2" y="852"/>
                  <a:pt x="9" y="848"/>
                </a:cubicBezTo>
                <a:close/>
                <a:moveTo>
                  <a:pt x="1190" y="19"/>
                </a:moveTo>
                <a:lnTo>
                  <a:pt x="1384" y="0"/>
                </a:lnTo>
                <a:lnTo>
                  <a:pt x="1283" y="167"/>
                </a:lnTo>
                <a:lnTo>
                  <a:pt x="1190" y="19"/>
                </a:lnTo>
                <a:close/>
              </a:path>
            </a:pathLst>
          </a:custGeom>
          <a:solidFill>
            <a:srgbClr val="000000"/>
          </a:solidFill>
          <a:ln w="6350">
            <a:solidFill>
              <a:srgbClr val="000000"/>
            </a:solidFill>
            <a:bevel/>
            <a:headEnd/>
            <a:tailEnd/>
          </a:ln>
        </p:spPr>
        <p:txBody>
          <a:bodyPr/>
          <a:lstStyle/>
          <a:p>
            <a:endParaRPr lang="en-US"/>
          </a:p>
        </p:txBody>
      </p:sp>
      <p:sp>
        <p:nvSpPr>
          <p:cNvPr id="7234" name="Freeform 67"/>
          <p:cNvSpPr>
            <a:spLocks noEditPoints="1"/>
          </p:cNvSpPr>
          <p:nvPr/>
        </p:nvSpPr>
        <p:spPr bwMode="auto">
          <a:xfrm>
            <a:off x="6248400" y="1600201"/>
            <a:ext cx="685800" cy="195263"/>
          </a:xfrm>
          <a:custGeom>
            <a:avLst/>
            <a:gdLst>
              <a:gd name="T0" fmla="*/ 1581769888 w 1384"/>
              <a:gd name="T1" fmla="*/ 2147483647 h 417"/>
              <a:gd name="T2" fmla="*/ 2147483647 w 1384"/>
              <a:gd name="T3" fmla="*/ 2147483647 h 417"/>
              <a:gd name="T4" fmla="*/ 2147483647 w 1384"/>
              <a:gd name="T5" fmla="*/ 2147483647 h 417"/>
              <a:gd name="T6" fmla="*/ 2147483647 w 1384"/>
              <a:gd name="T7" fmla="*/ 2147483647 h 417"/>
              <a:gd name="T8" fmla="*/ 2147483647 w 1384"/>
              <a:gd name="T9" fmla="*/ 2147483647 h 417"/>
              <a:gd name="T10" fmla="*/ 243330141 w 1384"/>
              <a:gd name="T11" fmla="*/ 2147483647 h 417"/>
              <a:gd name="T12" fmla="*/ 1581769888 w 1384"/>
              <a:gd name="T13" fmla="*/ 2147483647 h 417"/>
              <a:gd name="T14" fmla="*/ 2147483647 w 1384"/>
              <a:gd name="T15" fmla="*/ 0 h 417"/>
              <a:gd name="T16" fmla="*/ 2147483647 w 1384"/>
              <a:gd name="T17" fmla="*/ 2147483647 h 417"/>
              <a:gd name="T18" fmla="*/ 2147483647 w 1384"/>
              <a:gd name="T19" fmla="*/ 2147483647 h 417"/>
              <a:gd name="T20" fmla="*/ 2147483647 w 1384"/>
              <a:gd name="T21" fmla="*/ 0 h 4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84"/>
              <a:gd name="T34" fmla="*/ 0 h 417"/>
              <a:gd name="T35" fmla="*/ 1384 w 1384"/>
              <a:gd name="T36" fmla="*/ 417 h 4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84" h="417">
                <a:moveTo>
                  <a:pt x="13" y="386"/>
                </a:moveTo>
                <a:lnTo>
                  <a:pt x="1253" y="60"/>
                </a:lnTo>
                <a:cubicBezTo>
                  <a:pt x="1261" y="58"/>
                  <a:pt x="1269" y="63"/>
                  <a:pt x="1271" y="70"/>
                </a:cubicBezTo>
                <a:cubicBezTo>
                  <a:pt x="1273" y="78"/>
                  <a:pt x="1268" y="86"/>
                  <a:pt x="1260" y="88"/>
                </a:cubicBezTo>
                <a:lnTo>
                  <a:pt x="20" y="415"/>
                </a:lnTo>
                <a:cubicBezTo>
                  <a:pt x="12" y="417"/>
                  <a:pt x="4" y="412"/>
                  <a:pt x="2" y="404"/>
                </a:cubicBezTo>
                <a:cubicBezTo>
                  <a:pt x="0" y="396"/>
                  <a:pt x="5" y="388"/>
                  <a:pt x="13" y="386"/>
                </a:cubicBezTo>
                <a:close/>
                <a:moveTo>
                  <a:pt x="1193" y="0"/>
                </a:moveTo>
                <a:lnTo>
                  <a:pt x="1384" y="40"/>
                </a:lnTo>
                <a:lnTo>
                  <a:pt x="1238" y="169"/>
                </a:lnTo>
                <a:lnTo>
                  <a:pt x="1193" y="0"/>
                </a:lnTo>
                <a:close/>
              </a:path>
            </a:pathLst>
          </a:custGeom>
          <a:solidFill>
            <a:srgbClr val="000000"/>
          </a:solidFill>
          <a:ln w="6350">
            <a:solidFill>
              <a:srgbClr val="000000"/>
            </a:solidFill>
            <a:bevel/>
            <a:headEnd/>
            <a:tailEnd/>
          </a:ln>
        </p:spPr>
        <p:txBody>
          <a:bodyPr/>
          <a:lstStyle/>
          <a:p>
            <a:endParaRPr lang="en-US"/>
          </a:p>
        </p:txBody>
      </p:sp>
      <p:sp>
        <p:nvSpPr>
          <p:cNvPr id="7235" name="Freeform 68"/>
          <p:cNvSpPr>
            <a:spLocks noEditPoints="1"/>
          </p:cNvSpPr>
          <p:nvPr/>
        </p:nvSpPr>
        <p:spPr bwMode="auto">
          <a:xfrm>
            <a:off x="6248401" y="1828801"/>
            <a:ext cx="644525" cy="80963"/>
          </a:xfrm>
          <a:custGeom>
            <a:avLst/>
            <a:gdLst>
              <a:gd name="T0" fmla="*/ 1306492961 w 1454"/>
              <a:gd name="T1" fmla="*/ 201569474 h 174"/>
              <a:gd name="T2" fmla="*/ 2147483647 w 1454"/>
              <a:gd name="T3" fmla="*/ 2147483647 h 174"/>
              <a:gd name="T4" fmla="*/ 2147483647 w 1454"/>
              <a:gd name="T5" fmla="*/ 2147483647 h 174"/>
              <a:gd name="T6" fmla="*/ 2147483647 w 1454"/>
              <a:gd name="T7" fmla="*/ 2147483647 h 174"/>
              <a:gd name="T8" fmla="*/ 1219445767 w 1454"/>
              <a:gd name="T9" fmla="*/ 2147483647 h 174"/>
              <a:gd name="T10" fmla="*/ 0 w 1454"/>
              <a:gd name="T11" fmla="*/ 1611904365 h 174"/>
              <a:gd name="T12" fmla="*/ 1306492961 w 1454"/>
              <a:gd name="T13" fmla="*/ 201569474 h 174"/>
              <a:gd name="T14" fmla="*/ 2147483647 w 1454"/>
              <a:gd name="T15" fmla="*/ 0 h 174"/>
              <a:gd name="T16" fmla="*/ 2147483647 w 1454"/>
              <a:gd name="T17" fmla="*/ 2147483647 h 174"/>
              <a:gd name="T18" fmla="*/ 2147483647 w 1454"/>
              <a:gd name="T19" fmla="*/ 2147483647 h 174"/>
              <a:gd name="T20" fmla="*/ 2147483647 w 1454"/>
              <a:gd name="T21" fmla="*/ 0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54"/>
              <a:gd name="T34" fmla="*/ 0 h 174"/>
              <a:gd name="T35" fmla="*/ 1454 w 1454"/>
              <a:gd name="T36" fmla="*/ 174 h 17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54" h="174">
                <a:moveTo>
                  <a:pt x="15" y="2"/>
                </a:moveTo>
                <a:lnTo>
                  <a:pt x="1323" y="75"/>
                </a:lnTo>
                <a:cubicBezTo>
                  <a:pt x="1331" y="75"/>
                  <a:pt x="1337" y="82"/>
                  <a:pt x="1337" y="90"/>
                </a:cubicBezTo>
                <a:cubicBezTo>
                  <a:pt x="1337" y="98"/>
                  <a:pt x="1330" y="104"/>
                  <a:pt x="1322" y="104"/>
                </a:cubicBezTo>
                <a:lnTo>
                  <a:pt x="14" y="31"/>
                </a:lnTo>
                <a:cubicBezTo>
                  <a:pt x="6" y="31"/>
                  <a:pt x="0" y="24"/>
                  <a:pt x="0" y="16"/>
                </a:cubicBezTo>
                <a:cubicBezTo>
                  <a:pt x="0" y="8"/>
                  <a:pt x="7" y="2"/>
                  <a:pt x="15" y="2"/>
                </a:cubicBezTo>
                <a:close/>
                <a:moveTo>
                  <a:pt x="1285" y="0"/>
                </a:moveTo>
                <a:lnTo>
                  <a:pt x="1454" y="96"/>
                </a:lnTo>
                <a:lnTo>
                  <a:pt x="1275" y="174"/>
                </a:lnTo>
                <a:lnTo>
                  <a:pt x="1285" y="0"/>
                </a:lnTo>
                <a:close/>
              </a:path>
            </a:pathLst>
          </a:custGeom>
          <a:solidFill>
            <a:srgbClr val="000000"/>
          </a:solidFill>
          <a:ln w="6350">
            <a:solidFill>
              <a:srgbClr val="000000"/>
            </a:solidFill>
            <a:bevel/>
            <a:headEnd/>
            <a:tailEnd/>
          </a:ln>
        </p:spPr>
        <p:txBody>
          <a:bodyPr/>
          <a:lstStyle/>
          <a:p>
            <a:endParaRPr lang="en-US"/>
          </a:p>
        </p:txBody>
      </p:sp>
      <p:sp>
        <p:nvSpPr>
          <p:cNvPr id="7236" name="Freeform 69"/>
          <p:cNvSpPr>
            <a:spLocks noEditPoints="1"/>
          </p:cNvSpPr>
          <p:nvPr/>
        </p:nvSpPr>
        <p:spPr bwMode="auto">
          <a:xfrm>
            <a:off x="6172200" y="1828800"/>
            <a:ext cx="787400" cy="407988"/>
          </a:xfrm>
          <a:custGeom>
            <a:avLst/>
            <a:gdLst>
              <a:gd name="T0" fmla="*/ 2147483647 w 1384"/>
              <a:gd name="T1" fmla="*/ 902102977 h 609"/>
              <a:gd name="T2" fmla="*/ 2147483647 w 1384"/>
              <a:gd name="T3" fmla="*/ 2147483647 h 609"/>
              <a:gd name="T4" fmla="*/ 2147483647 w 1384"/>
              <a:gd name="T5" fmla="*/ 2147483647 h 609"/>
              <a:gd name="T6" fmla="*/ 2147483647 w 1384"/>
              <a:gd name="T7" fmla="*/ 2147483647 h 609"/>
              <a:gd name="T8" fmla="*/ 2025602284 w 1384"/>
              <a:gd name="T9" fmla="*/ 2147483647 h 609"/>
              <a:gd name="T10" fmla="*/ 552525468 w 1384"/>
              <a:gd name="T11" fmla="*/ 2147483647 h 609"/>
              <a:gd name="T12" fmla="*/ 2147483647 w 1384"/>
              <a:gd name="T13" fmla="*/ 902102977 h 609"/>
              <a:gd name="T14" fmla="*/ 2147483647 w 1384"/>
              <a:gd name="T15" fmla="*/ 2147483647 h 609"/>
              <a:gd name="T16" fmla="*/ 2147483647 w 1384"/>
              <a:gd name="T17" fmla="*/ 2147483647 h 609"/>
              <a:gd name="T18" fmla="*/ 2147483647 w 1384"/>
              <a:gd name="T19" fmla="*/ 2147483647 h 609"/>
              <a:gd name="T20" fmla="*/ 2147483647 w 1384"/>
              <a:gd name="T21" fmla="*/ 2147483647 h 6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84"/>
              <a:gd name="T34" fmla="*/ 0 h 609"/>
              <a:gd name="T35" fmla="*/ 1384 w 1384"/>
              <a:gd name="T36" fmla="*/ 609 h 60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84" h="609">
                <a:moveTo>
                  <a:pt x="22" y="3"/>
                </a:moveTo>
                <a:lnTo>
                  <a:pt x="1268" y="531"/>
                </a:lnTo>
                <a:cubicBezTo>
                  <a:pt x="1276" y="535"/>
                  <a:pt x="1279" y="543"/>
                  <a:pt x="1276" y="551"/>
                </a:cubicBezTo>
                <a:cubicBezTo>
                  <a:pt x="1273" y="558"/>
                  <a:pt x="1264" y="561"/>
                  <a:pt x="1257" y="558"/>
                </a:cubicBezTo>
                <a:lnTo>
                  <a:pt x="11" y="30"/>
                </a:lnTo>
                <a:cubicBezTo>
                  <a:pt x="3" y="27"/>
                  <a:pt x="0" y="18"/>
                  <a:pt x="3" y="11"/>
                </a:cubicBezTo>
                <a:cubicBezTo>
                  <a:pt x="6" y="3"/>
                  <a:pt x="15" y="0"/>
                  <a:pt x="22" y="3"/>
                </a:cubicBezTo>
                <a:close/>
                <a:moveTo>
                  <a:pt x="1258" y="448"/>
                </a:moveTo>
                <a:lnTo>
                  <a:pt x="1384" y="596"/>
                </a:lnTo>
                <a:lnTo>
                  <a:pt x="1190" y="609"/>
                </a:lnTo>
                <a:lnTo>
                  <a:pt x="1258" y="448"/>
                </a:lnTo>
                <a:close/>
              </a:path>
            </a:pathLst>
          </a:custGeom>
          <a:solidFill>
            <a:srgbClr val="000000"/>
          </a:solidFill>
          <a:ln w="6350">
            <a:solidFill>
              <a:srgbClr val="000000"/>
            </a:solidFill>
            <a:bevel/>
            <a:headEnd/>
            <a:tailEnd/>
          </a:ln>
        </p:spPr>
        <p:txBody>
          <a:bodyPr/>
          <a:lstStyle/>
          <a:p>
            <a:endParaRPr lang="en-US"/>
          </a:p>
        </p:txBody>
      </p:sp>
      <p:sp>
        <p:nvSpPr>
          <p:cNvPr id="7237" name="Freeform 70"/>
          <p:cNvSpPr>
            <a:spLocks noEditPoints="1"/>
          </p:cNvSpPr>
          <p:nvPr/>
        </p:nvSpPr>
        <p:spPr bwMode="auto">
          <a:xfrm>
            <a:off x="6172200" y="2581276"/>
            <a:ext cx="808038" cy="161925"/>
          </a:xfrm>
          <a:custGeom>
            <a:avLst/>
            <a:gdLst>
              <a:gd name="T0" fmla="*/ 2147483647 w 1288"/>
              <a:gd name="T1" fmla="*/ 2147483647 h 413"/>
              <a:gd name="T2" fmla="*/ 2147483647 w 1288"/>
              <a:gd name="T3" fmla="*/ 2147483647 h 413"/>
              <a:gd name="T4" fmla="*/ 2147483647 w 1288"/>
              <a:gd name="T5" fmla="*/ 2147483647 h 413"/>
              <a:gd name="T6" fmla="*/ 2147483647 w 1288"/>
              <a:gd name="T7" fmla="*/ 2147483647 h 413"/>
              <a:gd name="T8" fmla="*/ 2147483647 w 1288"/>
              <a:gd name="T9" fmla="*/ 2147483647 h 413"/>
              <a:gd name="T10" fmla="*/ 493941428 w 1288"/>
              <a:gd name="T11" fmla="*/ 2147483647 h 413"/>
              <a:gd name="T12" fmla="*/ 2147483647 w 1288"/>
              <a:gd name="T13" fmla="*/ 2147483647 h 413"/>
              <a:gd name="T14" fmla="*/ 2147483647 w 1288"/>
              <a:gd name="T15" fmla="*/ 0 h 413"/>
              <a:gd name="T16" fmla="*/ 2147483647 w 1288"/>
              <a:gd name="T17" fmla="*/ 2147483647 h 413"/>
              <a:gd name="T18" fmla="*/ 2147483647 w 1288"/>
              <a:gd name="T19" fmla="*/ 2147483647 h 413"/>
              <a:gd name="T20" fmla="*/ 2147483647 w 1288"/>
              <a:gd name="T21" fmla="*/ 0 h 4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88"/>
              <a:gd name="T34" fmla="*/ 0 h 413"/>
              <a:gd name="T35" fmla="*/ 1288 w 1288"/>
              <a:gd name="T36" fmla="*/ 413 h 4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88" h="413">
                <a:moveTo>
                  <a:pt x="13" y="382"/>
                </a:moveTo>
                <a:lnTo>
                  <a:pt x="1157" y="58"/>
                </a:lnTo>
                <a:cubicBezTo>
                  <a:pt x="1165" y="56"/>
                  <a:pt x="1173" y="61"/>
                  <a:pt x="1175" y="69"/>
                </a:cubicBezTo>
                <a:cubicBezTo>
                  <a:pt x="1177" y="76"/>
                  <a:pt x="1173" y="84"/>
                  <a:pt x="1165" y="86"/>
                </a:cubicBezTo>
                <a:lnTo>
                  <a:pt x="20" y="410"/>
                </a:lnTo>
                <a:cubicBezTo>
                  <a:pt x="13" y="413"/>
                  <a:pt x="5" y="408"/>
                  <a:pt x="2" y="400"/>
                </a:cubicBezTo>
                <a:cubicBezTo>
                  <a:pt x="0" y="393"/>
                  <a:pt x="5" y="385"/>
                  <a:pt x="13" y="382"/>
                </a:cubicBezTo>
                <a:close/>
                <a:moveTo>
                  <a:pt x="1097" y="0"/>
                </a:moveTo>
                <a:lnTo>
                  <a:pt x="1288" y="36"/>
                </a:lnTo>
                <a:lnTo>
                  <a:pt x="1144" y="168"/>
                </a:lnTo>
                <a:lnTo>
                  <a:pt x="1097" y="0"/>
                </a:lnTo>
                <a:close/>
              </a:path>
            </a:pathLst>
          </a:custGeom>
          <a:solidFill>
            <a:srgbClr val="000000"/>
          </a:solidFill>
          <a:ln w="6350">
            <a:solidFill>
              <a:srgbClr val="000000"/>
            </a:solidFill>
            <a:bevel/>
            <a:headEnd/>
            <a:tailEnd/>
          </a:ln>
        </p:spPr>
        <p:txBody>
          <a:bodyPr/>
          <a:lstStyle/>
          <a:p>
            <a:endParaRPr lang="en-US"/>
          </a:p>
        </p:txBody>
      </p:sp>
      <p:sp>
        <p:nvSpPr>
          <p:cNvPr id="7238" name="Freeform 71"/>
          <p:cNvSpPr>
            <a:spLocks noEditPoints="1"/>
          </p:cNvSpPr>
          <p:nvPr/>
        </p:nvSpPr>
        <p:spPr bwMode="auto">
          <a:xfrm>
            <a:off x="6172201" y="2743200"/>
            <a:ext cx="873125" cy="319088"/>
          </a:xfrm>
          <a:custGeom>
            <a:avLst/>
            <a:gdLst>
              <a:gd name="T0" fmla="*/ 2147483647 w 1456"/>
              <a:gd name="T1" fmla="*/ 677480445 h 524"/>
              <a:gd name="T2" fmla="*/ 2147483647 w 1456"/>
              <a:gd name="T3" fmla="*/ 2147483647 h 524"/>
              <a:gd name="T4" fmla="*/ 2147483647 w 1456"/>
              <a:gd name="T5" fmla="*/ 2147483647 h 524"/>
              <a:gd name="T6" fmla="*/ 2147483647 w 1456"/>
              <a:gd name="T7" fmla="*/ 2147483647 h 524"/>
              <a:gd name="T8" fmla="*/ 2147483647 w 1456"/>
              <a:gd name="T9" fmla="*/ 2147483647 h 524"/>
              <a:gd name="T10" fmla="*/ 646935935 w 1456"/>
              <a:gd name="T11" fmla="*/ 2147483647 h 524"/>
              <a:gd name="T12" fmla="*/ 2147483647 w 1456"/>
              <a:gd name="T13" fmla="*/ 677480445 h 524"/>
              <a:gd name="T14" fmla="*/ 2147483647 w 1456"/>
              <a:gd name="T15" fmla="*/ 2147483647 h 524"/>
              <a:gd name="T16" fmla="*/ 2147483647 w 1456"/>
              <a:gd name="T17" fmla="*/ 2147483647 h 524"/>
              <a:gd name="T18" fmla="*/ 2147483647 w 1456"/>
              <a:gd name="T19" fmla="*/ 2147483647 h 524"/>
              <a:gd name="T20" fmla="*/ 2147483647 w 1456"/>
              <a:gd name="T21" fmla="*/ 2147483647 h 5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56"/>
              <a:gd name="T34" fmla="*/ 0 h 524"/>
              <a:gd name="T35" fmla="*/ 1456 w 1456"/>
              <a:gd name="T36" fmla="*/ 524 h 5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56" h="524">
                <a:moveTo>
                  <a:pt x="21" y="3"/>
                </a:moveTo>
                <a:lnTo>
                  <a:pt x="1336" y="441"/>
                </a:lnTo>
                <a:cubicBezTo>
                  <a:pt x="1343" y="443"/>
                  <a:pt x="1347" y="452"/>
                  <a:pt x="1345" y="459"/>
                </a:cubicBezTo>
                <a:cubicBezTo>
                  <a:pt x="1342" y="467"/>
                  <a:pt x="1334" y="471"/>
                  <a:pt x="1326" y="468"/>
                </a:cubicBezTo>
                <a:lnTo>
                  <a:pt x="12" y="30"/>
                </a:lnTo>
                <a:cubicBezTo>
                  <a:pt x="4" y="28"/>
                  <a:pt x="0" y="19"/>
                  <a:pt x="3" y="12"/>
                </a:cubicBezTo>
                <a:cubicBezTo>
                  <a:pt x="5" y="4"/>
                  <a:pt x="13" y="0"/>
                  <a:pt x="21" y="3"/>
                </a:cubicBezTo>
                <a:close/>
                <a:moveTo>
                  <a:pt x="1318" y="358"/>
                </a:moveTo>
                <a:lnTo>
                  <a:pt x="1456" y="496"/>
                </a:lnTo>
                <a:lnTo>
                  <a:pt x="1263" y="524"/>
                </a:lnTo>
                <a:lnTo>
                  <a:pt x="1318" y="358"/>
                </a:lnTo>
                <a:close/>
              </a:path>
            </a:pathLst>
          </a:custGeom>
          <a:solidFill>
            <a:srgbClr val="000000"/>
          </a:solidFill>
          <a:ln w="6350">
            <a:solidFill>
              <a:srgbClr val="000000"/>
            </a:solidFill>
            <a:bevel/>
            <a:headEnd/>
            <a:tailEnd/>
          </a:ln>
        </p:spPr>
        <p:txBody>
          <a:bodyPr/>
          <a:lstStyle/>
          <a:p>
            <a:endParaRPr lang="en-US"/>
          </a:p>
        </p:txBody>
      </p:sp>
      <p:sp>
        <p:nvSpPr>
          <p:cNvPr id="7239" name="Line 72"/>
          <p:cNvSpPr>
            <a:spLocks noChangeShapeType="1"/>
          </p:cNvSpPr>
          <p:nvPr/>
        </p:nvSpPr>
        <p:spPr bwMode="auto">
          <a:xfrm>
            <a:off x="7110414" y="3179763"/>
            <a:ext cx="1587" cy="146526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0" name="Freeform 73"/>
          <p:cNvSpPr>
            <a:spLocks noEditPoints="1"/>
          </p:cNvSpPr>
          <p:nvPr/>
        </p:nvSpPr>
        <p:spPr bwMode="auto">
          <a:xfrm>
            <a:off x="7105650" y="3289300"/>
            <a:ext cx="230188" cy="82550"/>
          </a:xfrm>
          <a:custGeom>
            <a:avLst/>
            <a:gdLst>
              <a:gd name="T0" fmla="*/ 831405549 w 590"/>
              <a:gd name="T1" fmla="*/ 2147483647 h 175"/>
              <a:gd name="T2" fmla="*/ 2147483647 w 590"/>
              <a:gd name="T3" fmla="*/ 2147483647 h 175"/>
              <a:gd name="T4" fmla="*/ 2147483647 w 590"/>
              <a:gd name="T5" fmla="*/ 2147483647 h 175"/>
              <a:gd name="T6" fmla="*/ 2147483647 w 590"/>
              <a:gd name="T7" fmla="*/ 2147483647 h 175"/>
              <a:gd name="T8" fmla="*/ 831405549 w 590"/>
              <a:gd name="T9" fmla="*/ 2147483647 h 175"/>
              <a:gd name="T10" fmla="*/ 0 w 590"/>
              <a:gd name="T11" fmla="*/ 2147483647 h 175"/>
              <a:gd name="T12" fmla="*/ 831405549 w 590"/>
              <a:gd name="T13" fmla="*/ 2147483647 h 175"/>
              <a:gd name="T14" fmla="*/ 2147483647 w 590"/>
              <a:gd name="T15" fmla="*/ 0 h 175"/>
              <a:gd name="T16" fmla="*/ 2147483647 w 590"/>
              <a:gd name="T17" fmla="*/ 2147483647 h 175"/>
              <a:gd name="T18" fmla="*/ 2147483647 w 590"/>
              <a:gd name="T19" fmla="*/ 2147483647 h 175"/>
              <a:gd name="T20" fmla="*/ 2147483647 w 590"/>
              <a:gd name="T21" fmla="*/ 0 h 1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90"/>
              <a:gd name="T34" fmla="*/ 0 h 175"/>
              <a:gd name="T35" fmla="*/ 590 w 590"/>
              <a:gd name="T36" fmla="*/ 175 h 17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90" h="175">
                <a:moveTo>
                  <a:pt x="14" y="73"/>
                </a:moveTo>
                <a:lnTo>
                  <a:pt x="458" y="73"/>
                </a:lnTo>
                <a:cubicBezTo>
                  <a:pt x="466" y="73"/>
                  <a:pt x="473" y="79"/>
                  <a:pt x="473" y="87"/>
                </a:cubicBezTo>
                <a:cubicBezTo>
                  <a:pt x="473" y="96"/>
                  <a:pt x="466" y="102"/>
                  <a:pt x="458" y="102"/>
                </a:cubicBezTo>
                <a:lnTo>
                  <a:pt x="14" y="102"/>
                </a:lnTo>
                <a:cubicBezTo>
                  <a:pt x="6" y="102"/>
                  <a:pt x="0" y="96"/>
                  <a:pt x="0" y="87"/>
                </a:cubicBezTo>
                <a:cubicBezTo>
                  <a:pt x="0" y="79"/>
                  <a:pt x="6" y="73"/>
                  <a:pt x="14" y="73"/>
                </a:cubicBezTo>
                <a:close/>
                <a:moveTo>
                  <a:pt x="416" y="0"/>
                </a:moveTo>
                <a:lnTo>
                  <a:pt x="590" y="87"/>
                </a:lnTo>
                <a:lnTo>
                  <a:pt x="416" y="175"/>
                </a:lnTo>
                <a:lnTo>
                  <a:pt x="416" y="0"/>
                </a:lnTo>
                <a:close/>
              </a:path>
            </a:pathLst>
          </a:custGeom>
          <a:solidFill>
            <a:srgbClr val="000000"/>
          </a:solidFill>
          <a:ln w="6350">
            <a:solidFill>
              <a:srgbClr val="000000"/>
            </a:solidFill>
            <a:bevel/>
            <a:headEnd/>
            <a:tailEnd/>
          </a:ln>
        </p:spPr>
        <p:txBody>
          <a:bodyPr/>
          <a:lstStyle/>
          <a:p>
            <a:endParaRPr lang="en-US"/>
          </a:p>
        </p:txBody>
      </p:sp>
      <p:sp>
        <p:nvSpPr>
          <p:cNvPr id="7241" name="Freeform 74"/>
          <p:cNvSpPr>
            <a:spLocks noEditPoints="1"/>
          </p:cNvSpPr>
          <p:nvPr/>
        </p:nvSpPr>
        <p:spPr bwMode="auto">
          <a:xfrm>
            <a:off x="7105650" y="3562350"/>
            <a:ext cx="230188" cy="82550"/>
          </a:xfrm>
          <a:custGeom>
            <a:avLst/>
            <a:gdLst>
              <a:gd name="T0" fmla="*/ 831405549 w 590"/>
              <a:gd name="T1" fmla="*/ 2147483647 h 175"/>
              <a:gd name="T2" fmla="*/ 2147483647 w 590"/>
              <a:gd name="T3" fmla="*/ 2147483647 h 175"/>
              <a:gd name="T4" fmla="*/ 2147483647 w 590"/>
              <a:gd name="T5" fmla="*/ 2147483647 h 175"/>
              <a:gd name="T6" fmla="*/ 2147483647 w 590"/>
              <a:gd name="T7" fmla="*/ 2147483647 h 175"/>
              <a:gd name="T8" fmla="*/ 831405549 w 590"/>
              <a:gd name="T9" fmla="*/ 2147483647 h 175"/>
              <a:gd name="T10" fmla="*/ 0 w 590"/>
              <a:gd name="T11" fmla="*/ 2147483647 h 175"/>
              <a:gd name="T12" fmla="*/ 831405549 w 590"/>
              <a:gd name="T13" fmla="*/ 2147483647 h 175"/>
              <a:gd name="T14" fmla="*/ 2147483647 w 590"/>
              <a:gd name="T15" fmla="*/ 0 h 175"/>
              <a:gd name="T16" fmla="*/ 2147483647 w 590"/>
              <a:gd name="T17" fmla="*/ 2147483647 h 175"/>
              <a:gd name="T18" fmla="*/ 2147483647 w 590"/>
              <a:gd name="T19" fmla="*/ 2147483647 h 175"/>
              <a:gd name="T20" fmla="*/ 2147483647 w 590"/>
              <a:gd name="T21" fmla="*/ 0 h 1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90"/>
              <a:gd name="T34" fmla="*/ 0 h 175"/>
              <a:gd name="T35" fmla="*/ 590 w 590"/>
              <a:gd name="T36" fmla="*/ 175 h 17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90" h="175">
                <a:moveTo>
                  <a:pt x="14" y="73"/>
                </a:moveTo>
                <a:lnTo>
                  <a:pt x="458" y="73"/>
                </a:lnTo>
                <a:cubicBezTo>
                  <a:pt x="466" y="73"/>
                  <a:pt x="473" y="79"/>
                  <a:pt x="473" y="87"/>
                </a:cubicBezTo>
                <a:cubicBezTo>
                  <a:pt x="473" y="96"/>
                  <a:pt x="466" y="102"/>
                  <a:pt x="458" y="102"/>
                </a:cubicBezTo>
                <a:lnTo>
                  <a:pt x="14" y="102"/>
                </a:lnTo>
                <a:cubicBezTo>
                  <a:pt x="6" y="102"/>
                  <a:pt x="0" y="96"/>
                  <a:pt x="0" y="87"/>
                </a:cubicBezTo>
                <a:cubicBezTo>
                  <a:pt x="0" y="79"/>
                  <a:pt x="6" y="73"/>
                  <a:pt x="14" y="73"/>
                </a:cubicBezTo>
                <a:close/>
                <a:moveTo>
                  <a:pt x="416" y="0"/>
                </a:moveTo>
                <a:lnTo>
                  <a:pt x="590" y="87"/>
                </a:lnTo>
                <a:lnTo>
                  <a:pt x="416" y="175"/>
                </a:lnTo>
                <a:lnTo>
                  <a:pt x="416" y="0"/>
                </a:lnTo>
                <a:close/>
              </a:path>
            </a:pathLst>
          </a:custGeom>
          <a:solidFill>
            <a:srgbClr val="000000"/>
          </a:solidFill>
          <a:ln w="6350">
            <a:solidFill>
              <a:srgbClr val="000000"/>
            </a:solidFill>
            <a:bevel/>
            <a:headEnd/>
            <a:tailEnd/>
          </a:ln>
        </p:spPr>
        <p:txBody>
          <a:bodyPr/>
          <a:lstStyle/>
          <a:p>
            <a:endParaRPr lang="en-US"/>
          </a:p>
        </p:txBody>
      </p:sp>
      <p:sp>
        <p:nvSpPr>
          <p:cNvPr id="7242" name="Freeform 75"/>
          <p:cNvSpPr>
            <a:spLocks noEditPoints="1"/>
          </p:cNvSpPr>
          <p:nvPr/>
        </p:nvSpPr>
        <p:spPr bwMode="auto">
          <a:xfrm>
            <a:off x="7105650" y="3816350"/>
            <a:ext cx="230188" cy="82550"/>
          </a:xfrm>
          <a:custGeom>
            <a:avLst/>
            <a:gdLst>
              <a:gd name="T0" fmla="*/ 831405549 w 590"/>
              <a:gd name="T1" fmla="*/ 2147483647 h 175"/>
              <a:gd name="T2" fmla="*/ 2147483647 w 590"/>
              <a:gd name="T3" fmla="*/ 2147483647 h 175"/>
              <a:gd name="T4" fmla="*/ 2147483647 w 590"/>
              <a:gd name="T5" fmla="*/ 2147483647 h 175"/>
              <a:gd name="T6" fmla="*/ 2147483647 w 590"/>
              <a:gd name="T7" fmla="*/ 2147483647 h 175"/>
              <a:gd name="T8" fmla="*/ 831405549 w 590"/>
              <a:gd name="T9" fmla="*/ 2147483647 h 175"/>
              <a:gd name="T10" fmla="*/ 0 w 590"/>
              <a:gd name="T11" fmla="*/ 2147483647 h 175"/>
              <a:gd name="T12" fmla="*/ 831405549 w 590"/>
              <a:gd name="T13" fmla="*/ 2147483647 h 175"/>
              <a:gd name="T14" fmla="*/ 2147483647 w 590"/>
              <a:gd name="T15" fmla="*/ 0 h 175"/>
              <a:gd name="T16" fmla="*/ 2147483647 w 590"/>
              <a:gd name="T17" fmla="*/ 2147483647 h 175"/>
              <a:gd name="T18" fmla="*/ 2147483647 w 590"/>
              <a:gd name="T19" fmla="*/ 2147483647 h 175"/>
              <a:gd name="T20" fmla="*/ 2147483647 w 590"/>
              <a:gd name="T21" fmla="*/ 0 h 1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90"/>
              <a:gd name="T34" fmla="*/ 0 h 175"/>
              <a:gd name="T35" fmla="*/ 590 w 590"/>
              <a:gd name="T36" fmla="*/ 175 h 17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90" h="175">
                <a:moveTo>
                  <a:pt x="14" y="73"/>
                </a:moveTo>
                <a:lnTo>
                  <a:pt x="458" y="73"/>
                </a:lnTo>
                <a:cubicBezTo>
                  <a:pt x="466" y="73"/>
                  <a:pt x="473" y="79"/>
                  <a:pt x="473" y="87"/>
                </a:cubicBezTo>
                <a:cubicBezTo>
                  <a:pt x="473" y="96"/>
                  <a:pt x="466" y="102"/>
                  <a:pt x="458" y="102"/>
                </a:cubicBezTo>
                <a:lnTo>
                  <a:pt x="14" y="102"/>
                </a:lnTo>
                <a:cubicBezTo>
                  <a:pt x="6" y="102"/>
                  <a:pt x="0" y="96"/>
                  <a:pt x="0" y="87"/>
                </a:cubicBezTo>
                <a:cubicBezTo>
                  <a:pt x="0" y="79"/>
                  <a:pt x="6" y="73"/>
                  <a:pt x="14" y="73"/>
                </a:cubicBezTo>
                <a:close/>
                <a:moveTo>
                  <a:pt x="416" y="0"/>
                </a:moveTo>
                <a:lnTo>
                  <a:pt x="590" y="87"/>
                </a:lnTo>
                <a:lnTo>
                  <a:pt x="416" y="175"/>
                </a:lnTo>
                <a:lnTo>
                  <a:pt x="416" y="0"/>
                </a:lnTo>
                <a:close/>
              </a:path>
            </a:pathLst>
          </a:custGeom>
          <a:solidFill>
            <a:srgbClr val="000000"/>
          </a:solidFill>
          <a:ln w="6350">
            <a:solidFill>
              <a:srgbClr val="000000"/>
            </a:solidFill>
            <a:bevel/>
            <a:headEnd/>
            <a:tailEnd/>
          </a:ln>
        </p:spPr>
        <p:txBody>
          <a:bodyPr/>
          <a:lstStyle/>
          <a:p>
            <a:endParaRPr lang="en-US"/>
          </a:p>
        </p:txBody>
      </p:sp>
      <p:sp>
        <p:nvSpPr>
          <p:cNvPr id="7243" name="Freeform 76"/>
          <p:cNvSpPr>
            <a:spLocks noEditPoints="1"/>
          </p:cNvSpPr>
          <p:nvPr/>
        </p:nvSpPr>
        <p:spPr bwMode="auto">
          <a:xfrm>
            <a:off x="7105650" y="4078288"/>
            <a:ext cx="230188" cy="82550"/>
          </a:xfrm>
          <a:custGeom>
            <a:avLst/>
            <a:gdLst>
              <a:gd name="T0" fmla="*/ 831405549 w 590"/>
              <a:gd name="T1" fmla="*/ 2147483647 h 175"/>
              <a:gd name="T2" fmla="*/ 2147483647 w 590"/>
              <a:gd name="T3" fmla="*/ 2147483647 h 175"/>
              <a:gd name="T4" fmla="*/ 2147483647 w 590"/>
              <a:gd name="T5" fmla="*/ 2147483647 h 175"/>
              <a:gd name="T6" fmla="*/ 2147483647 w 590"/>
              <a:gd name="T7" fmla="*/ 2147483647 h 175"/>
              <a:gd name="T8" fmla="*/ 831405549 w 590"/>
              <a:gd name="T9" fmla="*/ 2147483647 h 175"/>
              <a:gd name="T10" fmla="*/ 0 w 590"/>
              <a:gd name="T11" fmla="*/ 2147483647 h 175"/>
              <a:gd name="T12" fmla="*/ 831405549 w 590"/>
              <a:gd name="T13" fmla="*/ 2147483647 h 175"/>
              <a:gd name="T14" fmla="*/ 2147483647 w 590"/>
              <a:gd name="T15" fmla="*/ 0 h 175"/>
              <a:gd name="T16" fmla="*/ 2147483647 w 590"/>
              <a:gd name="T17" fmla="*/ 2147483647 h 175"/>
              <a:gd name="T18" fmla="*/ 2147483647 w 590"/>
              <a:gd name="T19" fmla="*/ 2147483647 h 175"/>
              <a:gd name="T20" fmla="*/ 2147483647 w 590"/>
              <a:gd name="T21" fmla="*/ 0 h 1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90"/>
              <a:gd name="T34" fmla="*/ 0 h 175"/>
              <a:gd name="T35" fmla="*/ 590 w 590"/>
              <a:gd name="T36" fmla="*/ 175 h 17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90" h="175">
                <a:moveTo>
                  <a:pt x="14" y="73"/>
                </a:moveTo>
                <a:lnTo>
                  <a:pt x="458" y="73"/>
                </a:lnTo>
                <a:cubicBezTo>
                  <a:pt x="466" y="73"/>
                  <a:pt x="473" y="79"/>
                  <a:pt x="473" y="87"/>
                </a:cubicBezTo>
                <a:cubicBezTo>
                  <a:pt x="473" y="96"/>
                  <a:pt x="466" y="102"/>
                  <a:pt x="458" y="102"/>
                </a:cubicBezTo>
                <a:lnTo>
                  <a:pt x="14" y="102"/>
                </a:lnTo>
                <a:cubicBezTo>
                  <a:pt x="6" y="102"/>
                  <a:pt x="0" y="96"/>
                  <a:pt x="0" y="87"/>
                </a:cubicBezTo>
                <a:cubicBezTo>
                  <a:pt x="0" y="79"/>
                  <a:pt x="6" y="73"/>
                  <a:pt x="14" y="73"/>
                </a:cubicBezTo>
                <a:close/>
                <a:moveTo>
                  <a:pt x="416" y="0"/>
                </a:moveTo>
                <a:lnTo>
                  <a:pt x="590" y="87"/>
                </a:lnTo>
                <a:lnTo>
                  <a:pt x="416" y="175"/>
                </a:lnTo>
                <a:lnTo>
                  <a:pt x="416" y="0"/>
                </a:lnTo>
                <a:close/>
              </a:path>
            </a:pathLst>
          </a:custGeom>
          <a:solidFill>
            <a:srgbClr val="000000"/>
          </a:solidFill>
          <a:ln w="6350">
            <a:solidFill>
              <a:srgbClr val="000000"/>
            </a:solidFill>
            <a:bevel/>
            <a:headEnd/>
            <a:tailEnd/>
          </a:ln>
        </p:spPr>
        <p:txBody>
          <a:bodyPr/>
          <a:lstStyle/>
          <a:p>
            <a:endParaRPr lang="en-US"/>
          </a:p>
        </p:txBody>
      </p:sp>
      <p:sp>
        <p:nvSpPr>
          <p:cNvPr id="7244" name="Freeform 77"/>
          <p:cNvSpPr>
            <a:spLocks noEditPoints="1"/>
          </p:cNvSpPr>
          <p:nvPr/>
        </p:nvSpPr>
        <p:spPr bwMode="auto">
          <a:xfrm>
            <a:off x="7105650" y="4332288"/>
            <a:ext cx="230188" cy="82550"/>
          </a:xfrm>
          <a:custGeom>
            <a:avLst/>
            <a:gdLst>
              <a:gd name="T0" fmla="*/ 831405549 w 590"/>
              <a:gd name="T1" fmla="*/ 2147483647 h 175"/>
              <a:gd name="T2" fmla="*/ 2147483647 w 590"/>
              <a:gd name="T3" fmla="*/ 2147483647 h 175"/>
              <a:gd name="T4" fmla="*/ 2147483647 w 590"/>
              <a:gd name="T5" fmla="*/ 2147483647 h 175"/>
              <a:gd name="T6" fmla="*/ 2147483647 w 590"/>
              <a:gd name="T7" fmla="*/ 2147483647 h 175"/>
              <a:gd name="T8" fmla="*/ 831405549 w 590"/>
              <a:gd name="T9" fmla="*/ 2147483647 h 175"/>
              <a:gd name="T10" fmla="*/ 0 w 590"/>
              <a:gd name="T11" fmla="*/ 2147483647 h 175"/>
              <a:gd name="T12" fmla="*/ 831405549 w 590"/>
              <a:gd name="T13" fmla="*/ 2147483647 h 175"/>
              <a:gd name="T14" fmla="*/ 2147483647 w 590"/>
              <a:gd name="T15" fmla="*/ 0 h 175"/>
              <a:gd name="T16" fmla="*/ 2147483647 w 590"/>
              <a:gd name="T17" fmla="*/ 2147483647 h 175"/>
              <a:gd name="T18" fmla="*/ 2147483647 w 590"/>
              <a:gd name="T19" fmla="*/ 2147483647 h 175"/>
              <a:gd name="T20" fmla="*/ 2147483647 w 590"/>
              <a:gd name="T21" fmla="*/ 0 h 1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90"/>
              <a:gd name="T34" fmla="*/ 0 h 175"/>
              <a:gd name="T35" fmla="*/ 590 w 590"/>
              <a:gd name="T36" fmla="*/ 175 h 17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90" h="175">
                <a:moveTo>
                  <a:pt x="14" y="73"/>
                </a:moveTo>
                <a:lnTo>
                  <a:pt x="458" y="73"/>
                </a:lnTo>
                <a:cubicBezTo>
                  <a:pt x="466" y="73"/>
                  <a:pt x="473" y="79"/>
                  <a:pt x="473" y="87"/>
                </a:cubicBezTo>
                <a:cubicBezTo>
                  <a:pt x="473" y="96"/>
                  <a:pt x="466" y="102"/>
                  <a:pt x="458" y="102"/>
                </a:cubicBezTo>
                <a:lnTo>
                  <a:pt x="14" y="102"/>
                </a:lnTo>
                <a:cubicBezTo>
                  <a:pt x="6" y="102"/>
                  <a:pt x="0" y="96"/>
                  <a:pt x="0" y="87"/>
                </a:cubicBezTo>
                <a:cubicBezTo>
                  <a:pt x="0" y="79"/>
                  <a:pt x="6" y="73"/>
                  <a:pt x="14" y="73"/>
                </a:cubicBezTo>
                <a:close/>
                <a:moveTo>
                  <a:pt x="416" y="0"/>
                </a:moveTo>
                <a:lnTo>
                  <a:pt x="590" y="87"/>
                </a:lnTo>
                <a:lnTo>
                  <a:pt x="416" y="175"/>
                </a:lnTo>
                <a:lnTo>
                  <a:pt x="416" y="0"/>
                </a:lnTo>
                <a:close/>
              </a:path>
            </a:pathLst>
          </a:custGeom>
          <a:solidFill>
            <a:srgbClr val="000000"/>
          </a:solidFill>
          <a:ln w="6350">
            <a:solidFill>
              <a:srgbClr val="000000"/>
            </a:solidFill>
            <a:bevel/>
            <a:headEnd/>
            <a:tailEnd/>
          </a:ln>
        </p:spPr>
        <p:txBody>
          <a:bodyPr/>
          <a:lstStyle/>
          <a:p>
            <a:endParaRPr lang="en-US"/>
          </a:p>
        </p:txBody>
      </p:sp>
      <p:sp>
        <p:nvSpPr>
          <p:cNvPr id="7245" name="Freeform 78"/>
          <p:cNvSpPr>
            <a:spLocks noEditPoints="1"/>
          </p:cNvSpPr>
          <p:nvPr/>
        </p:nvSpPr>
        <p:spPr bwMode="auto">
          <a:xfrm>
            <a:off x="7105650" y="4605338"/>
            <a:ext cx="230188" cy="82550"/>
          </a:xfrm>
          <a:custGeom>
            <a:avLst/>
            <a:gdLst>
              <a:gd name="T0" fmla="*/ 831405549 w 590"/>
              <a:gd name="T1" fmla="*/ 2147483647 h 175"/>
              <a:gd name="T2" fmla="*/ 2147483647 w 590"/>
              <a:gd name="T3" fmla="*/ 2147483647 h 175"/>
              <a:gd name="T4" fmla="*/ 2147483647 w 590"/>
              <a:gd name="T5" fmla="*/ 2147483647 h 175"/>
              <a:gd name="T6" fmla="*/ 2147483647 w 590"/>
              <a:gd name="T7" fmla="*/ 2147483647 h 175"/>
              <a:gd name="T8" fmla="*/ 831405549 w 590"/>
              <a:gd name="T9" fmla="*/ 2147483647 h 175"/>
              <a:gd name="T10" fmla="*/ 0 w 590"/>
              <a:gd name="T11" fmla="*/ 2147483647 h 175"/>
              <a:gd name="T12" fmla="*/ 831405549 w 590"/>
              <a:gd name="T13" fmla="*/ 2147483647 h 175"/>
              <a:gd name="T14" fmla="*/ 2147483647 w 590"/>
              <a:gd name="T15" fmla="*/ 0 h 175"/>
              <a:gd name="T16" fmla="*/ 2147483647 w 590"/>
              <a:gd name="T17" fmla="*/ 2147483647 h 175"/>
              <a:gd name="T18" fmla="*/ 2147483647 w 590"/>
              <a:gd name="T19" fmla="*/ 2147483647 h 175"/>
              <a:gd name="T20" fmla="*/ 2147483647 w 590"/>
              <a:gd name="T21" fmla="*/ 0 h 1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90"/>
              <a:gd name="T34" fmla="*/ 0 h 175"/>
              <a:gd name="T35" fmla="*/ 590 w 590"/>
              <a:gd name="T36" fmla="*/ 175 h 17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90" h="175">
                <a:moveTo>
                  <a:pt x="14" y="73"/>
                </a:moveTo>
                <a:lnTo>
                  <a:pt x="458" y="73"/>
                </a:lnTo>
                <a:cubicBezTo>
                  <a:pt x="466" y="73"/>
                  <a:pt x="473" y="79"/>
                  <a:pt x="473" y="87"/>
                </a:cubicBezTo>
                <a:cubicBezTo>
                  <a:pt x="473" y="96"/>
                  <a:pt x="466" y="102"/>
                  <a:pt x="458" y="102"/>
                </a:cubicBezTo>
                <a:lnTo>
                  <a:pt x="14" y="102"/>
                </a:lnTo>
                <a:cubicBezTo>
                  <a:pt x="6" y="102"/>
                  <a:pt x="0" y="96"/>
                  <a:pt x="0" y="87"/>
                </a:cubicBezTo>
                <a:cubicBezTo>
                  <a:pt x="0" y="79"/>
                  <a:pt x="6" y="73"/>
                  <a:pt x="14" y="73"/>
                </a:cubicBezTo>
                <a:close/>
                <a:moveTo>
                  <a:pt x="416" y="0"/>
                </a:moveTo>
                <a:lnTo>
                  <a:pt x="590" y="87"/>
                </a:lnTo>
                <a:lnTo>
                  <a:pt x="416" y="175"/>
                </a:lnTo>
                <a:lnTo>
                  <a:pt x="416" y="0"/>
                </a:lnTo>
                <a:close/>
              </a:path>
            </a:pathLst>
          </a:custGeom>
          <a:solidFill>
            <a:srgbClr val="000000"/>
          </a:solidFill>
          <a:ln w="6350">
            <a:solidFill>
              <a:srgbClr val="000000"/>
            </a:solidFill>
            <a:bevel/>
            <a:headEnd/>
            <a:tailEnd/>
          </a:ln>
        </p:spPr>
        <p:txBody>
          <a:bodyPr/>
          <a:lstStyle/>
          <a:p>
            <a:endParaRPr lang="en-US"/>
          </a:p>
        </p:txBody>
      </p:sp>
      <p:sp>
        <p:nvSpPr>
          <p:cNvPr id="7248" name="Oval 81"/>
          <p:cNvSpPr>
            <a:spLocks noChangeArrowheads="1"/>
          </p:cNvSpPr>
          <p:nvPr/>
        </p:nvSpPr>
        <p:spPr bwMode="auto">
          <a:xfrm>
            <a:off x="4987926" y="1649413"/>
            <a:ext cx="169863" cy="169862"/>
          </a:xfrm>
          <a:prstGeom prst="ellipse">
            <a:avLst/>
          </a:prstGeom>
          <a:noFill/>
          <a:ln w="793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d-ID" altLang="en-US"/>
          </a:p>
        </p:txBody>
      </p:sp>
      <p:sp>
        <p:nvSpPr>
          <p:cNvPr id="7249" name="Oval 82"/>
          <p:cNvSpPr>
            <a:spLocks noChangeArrowheads="1"/>
          </p:cNvSpPr>
          <p:nvPr/>
        </p:nvSpPr>
        <p:spPr bwMode="auto">
          <a:xfrm>
            <a:off x="4979989" y="2654301"/>
            <a:ext cx="168275" cy="169863"/>
          </a:xfrm>
          <a:prstGeom prst="ellipse">
            <a:avLst/>
          </a:prstGeom>
          <a:noFill/>
          <a:ln w="793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d-ID" altLang="en-US"/>
          </a:p>
        </p:txBody>
      </p:sp>
    </p:spTree>
    <p:extLst>
      <p:ext uri="{BB962C8B-B14F-4D97-AF65-F5344CB8AC3E}">
        <p14:creationId xmlns:p14="http://schemas.microsoft.com/office/powerpoint/2010/main" val="3258674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Ditolak</a:t>
            </a:r>
            <a:r>
              <a:rPr lang="en-US" dirty="0" smtClean="0"/>
              <a:t> </a:t>
            </a:r>
            <a:r>
              <a:rPr lang="en-US" dirty="0" err="1" smtClean="0"/>
              <a:t>Berdasar</a:t>
            </a:r>
            <a:r>
              <a:rPr lang="en-US" dirty="0" smtClean="0"/>
              <a:t> </a:t>
            </a:r>
            <a:r>
              <a:rPr lang="en-US" dirty="0" err="1" smtClean="0"/>
              <a:t>Tanggapan</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smtClean="0"/>
              <a:t>Ada </a:t>
            </a:r>
            <a:r>
              <a:rPr lang="en-US" sz="2800" dirty="0" err="1" smtClean="0"/>
              <a:t>pihak</a:t>
            </a:r>
            <a:r>
              <a:rPr lang="en-US" sz="2800" dirty="0" smtClean="0"/>
              <a:t> yang </a:t>
            </a:r>
            <a:r>
              <a:rPr lang="en-US" sz="2800" dirty="0" err="1" smtClean="0"/>
              <a:t>merasa</a:t>
            </a:r>
            <a:r>
              <a:rPr lang="en-US" sz="2800" dirty="0" smtClean="0"/>
              <a:t> </a:t>
            </a:r>
            <a:r>
              <a:rPr lang="en-US" sz="2800" dirty="0" err="1" smtClean="0"/>
              <a:t>hak</a:t>
            </a:r>
            <a:r>
              <a:rPr lang="en-US" sz="2800" dirty="0" smtClean="0"/>
              <a:t> </a:t>
            </a:r>
            <a:r>
              <a:rPr lang="en-US" sz="2800" dirty="0" err="1" smtClean="0"/>
              <a:t>nya</a:t>
            </a:r>
            <a:r>
              <a:rPr lang="en-US" sz="2800" dirty="0" smtClean="0"/>
              <a:t> </a:t>
            </a:r>
            <a:r>
              <a:rPr lang="en-US" sz="2800" dirty="0" err="1" smtClean="0"/>
              <a:t>dilanggar</a:t>
            </a:r>
            <a:r>
              <a:rPr lang="en-US" sz="2800" dirty="0" smtClean="0"/>
              <a:t> </a:t>
            </a:r>
          </a:p>
          <a:p>
            <a:pPr marL="457200" indent="-457200">
              <a:buFont typeface="+mj-lt"/>
              <a:buAutoNum type="arabicPeriod"/>
            </a:pPr>
            <a:r>
              <a:rPr lang="en-US" sz="2800" dirty="0" err="1" smtClean="0"/>
              <a:t>Dianggap</a:t>
            </a:r>
            <a:r>
              <a:rPr lang="en-US" sz="2800" dirty="0" smtClean="0"/>
              <a:t> </a:t>
            </a:r>
            <a:r>
              <a:rPr lang="en-US" sz="2800" dirty="0" err="1" smtClean="0"/>
              <a:t>ada</a:t>
            </a:r>
            <a:r>
              <a:rPr lang="en-US" sz="2800" dirty="0" smtClean="0"/>
              <a:t> </a:t>
            </a:r>
            <a:r>
              <a:rPr lang="en-US" sz="2800" dirty="0" err="1" smtClean="0"/>
              <a:t>itikat</a:t>
            </a:r>
            <a:r>
              <a:rPr lang="en-US" sz="2800" dirty="0" smtClean="0"/>
              <a:t> </a:t>
            </a:r>
            <a:r>
              <a:rPr lang="en-US" sz="2800" dirty="0" err="1" smtClean="0"/>
              <a:t>tidak</a:t>
            </a:r>
            <a:r>
              <a:rPr lang="en-US" sz="2800" dirty="0" smtClean="0"/>
              <a:t> </a:t>
            </a:r>
            <a:r>
              <a:rPr lang="en-US" sz="2800" dirty="0" err="1" smtClean="0"/>
              <a:t>baik</a:t>
            </a:r>
            <a:r>
              <a:rPr lang="en-US" sz="2800" dirty="0" smtClean="0"/>
              <a:t> </a:t>
            </a:r>
            <a:r>
              <a:rPr lang="en-US" sz="2800" dirty="0" err="1" smtClean="0"/>
              <a:t>oleh</a:t>
            </a:r>
            <a:r>
              <a:rPr lang="en-US" sz="2800" dirty="0" smtClean="0"/>
              <a:t> </a:t>
            </a:r>
            <a:r>
              <a:rPr lang="en-US" sz="2800" dirty="0" err="1" smtClean="0"/>
              <a:t>pihak</a:t>
            </a:r>
            <a:r>
              <a:rPr lang="en-US" sz="2800" dirty="0" smtClean="0"/>
              <a:t> lain </a:t>
            </a:r>
          </a:p>
          <a:p>
            <a:pPr marL="457200" indent="-457200">
              <a:buFont typeface="+mj-lt"/>
              <a:buAutoNum type="arabicPeriod"/>
            </a:pPr>
            <a:r>
              <a:rPr lang="en-US" sz="2800" dirty="0" smtClean="0"/>
              <a:t>Ada </a:t>
            </a:r>
            <a:r>
              <a:rPr lang="en-US" sz="2800" dirty="0" err="1" smtClean="0"/>
              <a:t>pengaduan</a:t>
            </a:r>
            <a:r>
              <a:rPr lang="en-US" sz="2800" dirty="0" smtClean="0"/>
              <a:t> </a:t>
            </a:r>
            <a:r>
              <a:rPr lang="en-US" sz="2800" dirty="0" err="1" smtClean="0"/>
              <a:t>atau</a:t>
            </a:r>
            <a:r>
              <a:rPr lang="en-US" sz="2800" dirty="0" smtClean="0"/>
              <a:t> </a:t>
            </a:r>
            <a:r>
              <a:rPr lang="en-US" sz="2800" dirty="0" err="1" smtClean="0"/>
              <a:t>keberatan</a:t>
            </a:r>
            <a:r>
              <a:rPr lang="en-US" sz="2800" dirty="0" smtClean="0"/>
              <a:t> </a:t>
            </a:r>
            <a:r>
              <a:rPr lang="en-US" sz="2800" dirty="0" err="1" smtClean="0"/>
              <a:t>pada</a:t>
            </a:r>
            <a:r>
              <a:rPr lang="en-US" sz="2800" dirty="0" smtClean="0"/>
              <a:t> </a:t>
            </a:r>
            <a:r>
              <a:rPr lang="en-US" sz="2800" dirty="0" err="1" smtClean="0"/>
              <a:t>masa</a:t>
            </a:r>
            <a:r>
              <a:rPr lang="en-US" sz="2800" dirty="0" smtClean="0"/>
              <a:t> </a:t>
            </a:r>
            <a:r>
              <a:rPr lang="en-US" sz="2800" dirty="0" err="1" smtClean="0"/>
              <a:t>pengumuman</a:t>
            </a:r>
            <a:r>
              <a:rPr lang="en-US" sz="2800" dirty="0" smtClean="0"/>
              <a:t> </a:t>
            </a:r>
            <a:r>
              <a:rPr lang="en-US" sz="2800" dirty="0" err="1" smtClean="0"/>
              <a:t>oleh</a:t>
            </a:r>
            <a:r>
              <a:rPr lang="en-US" sz="2800" dirty="0" smtClean="0"/>
              <a:t> </a:t>
            </a:r>
            <a:r>
              <a:rPr lang="en-US" sz="2800" dirty="0" err="1" smtClean="0"/>
              <a:t>pihak</a:t>
            </a:r>
            <a:r>
              <a:rPr lang="en-US" sz="2800" dirty="0" smtClean="0"/>
              <a:t> lain </a:t>
            </a:r>
            <a:endParaRPr lang="en-US" sz="2800"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190885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
            </a:r>
            <a:r>
              <a:rPr lang="en-US" dirty="0" err="1" smtClean="0"/>
              <a:t>ibatalkan</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err="1" smtClean="0"/>
              <a:t>Didasarkan</a:t>
            </a:r>
            <a:r>
              <a:rPr lang="en-US" sz="2800" dirty="0" smtClean="0"/>
              <a:t> </a:t>
            </a:r>
            <a:r>
              <a:rPr lang="en-US" sz="2800" dirty="0" err="1" smtClean="0"/>
              <a:t>pada</a:t>
            </a:r>
            <a:r>
              <a:rPr lang="en-US" sz="2800" dirty="0" smtClean="0"/>
              <a:t> </a:t>
            </a:r>
            <a:r>
              <a:rPr lang="en-US" sz="2800" dirty="0" err="1" smtClean="0"/>
              <a:t>adnya</a:t>
            </a:r>
            <a:r>
              <a:rPr lang="en-US" sz="2800" dirty="0" smtClean="0"/>
              <a:t> </a:t>
            </a:r>
            <a:r>
              <a:rPr lang="en-US" sz="2800" dirty="0" err="1" smtClean="0"/>
              <a:t>putusan</a:t>
            </a:r>
            <a:r>
              <a:rPr lang="en-US" sz="2800" dirty="0" smtClean="0"/>
              <a:t> </a:t>
            </a:r>
            <a:r>
              <a:rPr lang="en-US" sz="2800" dirty="0" err="1" smtClean="0"/>
              <a:t>pembatalan</a:t>
            </a:r>
            <a:r>
              <a:rPr lang="en-US" sz="2800" dirty="0" smtClean="0"/>
              <a:t> </a:t>
            </a:r>
          </a:p>
          <a:p>
            <a:pPr marL="457200" indent="-457200">
              <a:buFont typeface="+mj-lt"/>
              <a:buAutoNum type="arabicPeriod"/>
            </a:pPr>
            <a:r>
              <a:rPr lang="en-US" sz="2800" dirty="0" err="1" smtClean="0"/>
              <a:t>Dilakukan</a:t>
            </a:r>
            <a:r>
              <a:rPr lang="en-US" sz="2800" dirty="0" smtClean="0"/>
              <a:t> di </a:t>
            </a:r>
            <a:r>
              <a:rPr lang="en-US" sz="2800" dirty="0" err="1" smtClean="0"/>
              <a:t>pengadilan</a:t>
            </a:r>
            <a:r>
              <a:rPr lang="en-US" sz="2800" dirty="0" smtClean="0"/>
              <a:t> </a:t>
            </a:r>
            <a:r>
              <a:rPr lang="en-US" sz="2800" dirty="0" err="1" smtClean="0"/>
              <a:t>niaga</a:t>
            </a:r>
            <a:r>
              <a:rPr lang="en-US" sz="2800" dirty="0" smtClean="0"/>
              <a:t> </a:t>
            </a:r>
          </a:p>
          <a:p>
            <a:pPr marL="457200" indent="-457200">
              <a:buFont typeface="+mj-lt"/>
              <a:buAutoNum type="arabicPeriod"/>
            </a:pPr>
            <a:r>
              <a:rPr lang="en-US" sz="2800" dirty="0" err="1" smtClean="0"/>
              <a:t>Jangka</a:t>
            </a:r>
            <a:r>
              <a:rPr lang="en-US" sz="2800" dirty="0" smtClean="0"/>
              <a:t> </a:t>
            </a:r>
            <a:r>
              <a:rPr lang="en-US" sz="2800" dirty="0" err="1" smtClean="0"/>
              <a:t>waktu</a:t>
            </a:r>
            <a:r>
              <a:rPr lang="en-US" sz="2800" dirty="0" smtClean="0"/>
              <a:t> </a:t>
            </a:r>
            <a:r>
              <a:rPr lang="en-US" sz="2800" dirty="0" err="1" smtClean="0"/>
              <a:t>pengajuan</a:t>
            </a:r>
            <a:r>
              <a:rPr lang="en-US" sz="2800" dirty="0" smtClean="0"/>
              <a:t> </a:t>
            </a:r>
            <a:r>
              <a:rPr lang="en-US" sz="2800" dirty="0" err="1" smtClean="0"/>
              <a:t>pembatalan</a:t>
            </a:r>
            <a:r>
              <a:rPr lang="en-US" sz="2800" dirty="0" smtClean="0"/>
              <a:t> </a:t>
            </a:r>
            <a:r>
              <a:rPr lang="en-US" sz="2800" dirty="0" err="1" smtClean="0"/>
              <a:t>adaah</a:t>
            </a:r>
            <a:r>
              <a:rPr lang="en-US" sz="2800" dirty="0" smtClean="0"/>
              <a:t>  </a:t>
            </a:r>
            <a:r>
              <a:rPr lang="en-US" sz="2800" dirty="0" err="1" smtClean="0"/>
              <a:t>tahun</a:t>
            </a:r>
            <a:r>
              <a:rPr lang="en-US" sz="2800" dirty="0" smtClean="0"/>
              <a:t> </a:t>
            </a:r>
          </a:p>
          <a:p>
            <a:pPr marL="457200" indent="-457200">
              <a:buFont typeface="+mj-lt"/>
              <a:buAutoNum type="arabicPeriod"/>
            </a:pPr>
            <a:r>
              <a:rPr lang="en-US" sz="2800" dirty="0" err="1" smtClean="0"/>
              <a:t>Tidak</a:t>
            </a:r>
            <a:r>
              <a:rPr lang="en-US" sz="2800" dirty="0" smtClean="0"/>
              <a:t> </a:t>
            </a:r>
            <a:r>
              <a:rPr lang="en-US" sz="2800" dirty="0" err="1" smtClean="0"/>
              <a:t>digunakan</a:t>
            </a:r>
            <a:r>
              <a:rPr lang="en-US" sz="2800" dirty="0" smtClean="0"/>
              <a:t> </a:t>
            </a:r>
            <a:r>
              <a:rPr lang="en-US" sz="2800" dirty="0" err="1" smtClean="0"/>
              <a:t>selama</a:t>
            </a:r>
            <a:r>
              <a:rPr lang="en-US" sz="2800" dirty="0" smtClean="0"/>
              <a:t> 3 </a:t>
            </a:r>
            <a:r>
              <a:rPr lang="en-US" sz="2800" dirty="0" err="1" smtClean="0"/>
              <a:t>tahun</a:t>
            </a:r>
            <a:r>
              <a:rPr lang="en-US" sz="2800" dirty="0" smtClean="0"/>
              <a:t> </a:t>
            </a:r>
            <a:r>
              <a:rPr lang="en-US" sz="2800" dirty="0" err="1" smtClean="0"/>
              <a:t>berturut</a:t>
            </a:r>
            <a:r>
              <a:rPr lang="en-US" sz="2800" dirty="0" smtClean="0"/>
              <a:t> </a:t>
            </a:r>
            <a:r>
              <a:rPr lang="en-US" sz="2800" dirty="0" err="1" smtClean="0"/>
              <a:t>turut</a:t>
            </a:r>
            <a:endParaRPr lang="en-US" sz="2800"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2410487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Kadaluarsa</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err="1" smtClean="0"/>
              <a:t>Merek</a:t>
            </a:r>
            <a:r>
              <a:rPr lang="en-US" dirty="0" smtClean="0"/>
              <a:t> </a:t>
            </a:r>
            <a:r>
              <a:rPr lang="en-US" dirty="0" err="1" smtClean="0"/>
              <a:t>terdaftar</a:t>
            </a:r>
            <a:r>
              <a:rPr lang="en-US" dirty="0" smtClean="0"/>
              <a:t> yang </a:t>
            </a:r>
            <a:r>
              <a:rPr lang="en-US" dirty="0" err="1" smtClean="0"/>
              <a:t>telah</a:t>
            </a:r>
            <a:r>
              <a:rPr lang="en-US" dirty="0" smtClean="0"/>
              <a:t> </a:t>
            </a:r>
            <a:r>
              <a:rPr lang="en-US" dirty="0" err="1" smtClean="0"/>
              <a:t>habis</a:t>
            </a:r>
            <a:r>
              <a:rPr lang="en-US" dirty="0" smtClean="0"/>
              <a:t> </a:t>
            </a:r>
            <a:r>
              <a:rPr lang="en-US" dirty="0" err="1" smtClean="0"/>
              <a:t>masa</a:t>
            </a:r>
            <a:r>
              <a:rPr lang="en-US" dirty="0" smtClean="0"/>
              <a:t> </a:t>
            </a:r>
            <a:r>
              <a:rPr lang="en-US" dirty="0" err="1" smtClean="0"/>
              <a:t>berlakunya</a:t>
            </a:r>
            <a:r>
              <a:rPr lang="en-US" dirty="0" smtClean="0"/>
              <a:t> </a:t>
            </a:r>
          </a:p>
          <a:p>
            <a:pPr marL="457200" indent="-457200">
              <a:buFont typeface="+mj-lt"/>
              <a:buAutoNum type="arabicPeriod"/>
            </a:pPr>
            <a:r>
              <a:rPr lang="en-US" dirty="0" err="1" smtClean="0"/>
              <a:t>Tidak</a:t>
            </a:r>
            <a:r>
              <a:rPr lang="en-US" dirty="0" smtClean="0"/>
              <a:t> di </a:t>
            </a:r>
            <a:r>
              <a:rPr lang="en-US" dirty="0" err="1" smtClean="0"/>
              <a:t>perpanjang</a:t>
            </a:r>
            <a:r>
              <a:rPr lang="en-US" dirty="0" smtClean="0"/>
              <a:t> </a:t>
            </a:r>
            <a:r>
              <a:rPr lang="en-US" dirty="0" err="1" smtClean="0"/>
              <a:t>samapai</a:t>
            </a:r>
            <a:r>
              <a:rPr lang="en-US" dirty="0" smtClean="0"/>
              <a:t>  </a:t>
            </a:r>
            <a:r>
              <a:rPr lang="en-US" dirty="0" err="1" smtClean="0"/>
              <a:t>enam</a:t>
            </a:r>
            <a:r>
              <a:rPr lang="en-US" dirty="0" smtClean="0"/>
              <a:t> </a:t>
            </a:r>
            <a:r>
              <a:rPr lang="en-US" dirty="0" err="1" smtClean="0"/>
              <a:t>bulan</a:t>
            </a:r>
            <a:r>
              <a:rPr lang="en-US" dirty="0" smtClean="0"/>
              <a:t> </a:t>
            </a:r>
            <a:r>
              <a:rPr lang="en-US" dirty="0" err="1" smtClean="0"/>
              <a:t>setelah</a:t>
            </a:r>
            <a:r>
              <a:rPr lang="en-US" dirty="0" smtClean="0"/>
              <a:t> </a:t>
            </a:r>
            <a:r>
              <a:rPr lang="en-US" dirty="0" err="1" smtClean="0"/>
              <a:t>masa</a:t>
            </a:r>
            <a:r>
              <a:rPr lang="en-US" dirty="0" smtClean="0"/>
              <a:t> </a:t>
            </a:r>
            <a:r>
              <a:rPr lang="en-US" dirty="0" err="1" smtClean="0"/>
              <a:t>nya</a:t>
            </a:r>
            <a:r>
              <a:rPr lang="en-US" dirty="0" smtClean="0"/>
              <a:t> </a:t>
            </a:r>
            <a:r>
              <a:rPr lang="en-US" dirty="0" err="1" smtClean="0"/>
              <a:t>habis</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1338721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Pengadilan</a:t>
            </a:r>
            <a:r>
              <a:rPr lang="en-US" dirty="0" smtClean="0"/>
              <a:t> </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err="1" smtClean="0"/>
              <a:t>Merek</a:t>
            </a:r>
            <a:r>
              <a:rPr lang="en-US" sz="2800" dirty="0" smtClean="0"/>
              <a:t> </a:t>
            </a:r>
            <a:r>
              <a:rPr lang="en-US" sz="2800" dirty="0" err="1" smtClean="0"/>
              <a:t>sedang</a:t>
            </a:r>
            <a:r>
              <a:rPr lang="en-US" sz="2800" dirty="0" smtClean="0"/>
              <a:t> </a:t>
            </a:r>
            <a:r>
              <a:rPr lang="en-US" sz="2800" dirty="0" err="1" smtClean="0"/>
              <a:t>berkonflik</a:t>
            </a:r>
            <a:r>
              <a:rPr lang="en-US" sz="2800" dirty="0" smtClean="0"/>
              <a:t> di </a:t>
            </a:r>
            <a:r>
              <a:rPr lang="en-US" sz="2800" dirty="0" err="1" smtClean="0"/>
              <a:t>pengadilan</a:t>
            </a:r>
            <a:r>
              <a:rPr lang="en-US" sz="2800" dirty="0" smtClean="0"/>
              <a:t> </a:t>
            </a:r>
          </a:p>
          <a:p>
            <a:pPr marL="457200" indent="-457200">
              <a:buFont typeface="+mj-lt"/>
              <a:buAutoNum type="arabicPeriod"/>
            </a:pPr>
            <a:r>
              <a:rPr lang="en-US" sz="2800" dirty="0" err="1" smtClean="0"/>
              <a:t>Hingga</a:t>
            </a:r>
            <a:r>
              <a:rPr lang="en-US" sz="2800" dirty="0" smtClean="0"/>
              <a:t> </a:t>
            </a:r>
            <a:r>
              <a:rPr lang="en-US" sz="2800" dirty="0" err="1" smtClean="0"/>
              <a:t>ada</a:t>
            </a:r>
            <a:r>
              <a:rPr lang="en-US" sz="2800" dirty="0" smtClean="0"/>
              <a:t> </a:t>
            </a:r>
            <a:r>
              <a:rPr lang="en-US" sz="2800" dirty="0" err="1" smtClean="0"/>
              <a:t>putusan</a:t>
            </a:r>
            <a:r>
              <a:rPr lang="en-US" sz="2800" dirty="0" smtClean="0"/>
              <a:t> </a:t>
            </a:r>
            <a:endParaRPr lang="en-US" sz="2800"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2349180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Title 1"/>
          <p:cNvSpPr>
            <a:spLocks noGrp="1"/>
          </p:cNvSpPr>
          <p:nvPr>
            <p:ph type="title"/>
          </p:nvPr>
        </p:nvSpPr>
        <p:spPr>
          <a:xfrm>
            <a:off x="1981200" y="274638"/>
            <a:ext cx="8229600" cy="715962"/>
          </a:xfrm>
        </p:spPr>
        <p:txBody>
          <a:bodyPr/>
          <a:lstStyle/>
          <a:p>
            <a:r>
              <a:rPr lang="en-US" sz="4000" b="1" i="1"/>
              <a:t>SEKIAN</a:t>
            </a:r>
            <a:endParaRPr lang="id-ID" sz="4000" b="1" i="1"/>
          </a:p>
        </p:txBody>
      </p:sp>
      <p:pic>
        <p:nvPicPr>
          <p:cNvPr id="33796" name="Picture 6" descr="Carrera-GT3"/>
          <p:cNvPicPr>
            <a:picLocks noGrp="1" noChangeAspect="1" noChangeArrowheads="1"/>
          </p:cNvPicPr>
          <p:nvPr>
            <p:ph idx="1"/>
          </p:nvPr>
        </p:nvPicPr>
        <p:blipFill>
          <a:blip r:embed="rId2"/>
          <a:srcRect/>
          <a:stretch>
            <a:fillRect/>
          </a:stretch>
        </p:blipFill>
        <p:spPr>
          <a:xfrm>
            <a:off x="2671764" y="990601"/>
            <a:ext cx="6846887" cy="5135563"/>
          </a:xfrm>
          <a:noFill/>
        </p:spPr>
      </p:pic>
      <p:sp>
        <p:nvSpPr>
          <p:cNvPr id="33794" name="Rectangle 6"/>
          <p:cNvSpPr>
            <a:spLocks noGrp="1" noChangeArrowheads="1"/>
          </p:cNvSpPr>
          <p:nvPr>
            <p:ph type="sldNum" sz="quarter" idx="12"/>
          </p:nvPr>
        </p:nvSpPr>
        <p:spPr>
          <a:noFill/>
        </p:spPr>
        <p:txBody>
          <a:bodyPr/>
          <a:lstStyle/>
          <a:p>
            <a:fld id="{0B884312-C5B9-47D7-A3C8-6070AE96A535}" type="slidenum">
              <a:rPr lang="en-US" smtClean="0">
                <a:latin typeface="Arial" pitchFamily="34" charset="0"/>
              </a:rPr>
              <a:pPr/>
              <a:t>24</a:t>
            </a:fld>
            <a:endParaRPr lang="en-US" smtClean="0">
              <a:latin typeface="Arial" pitchFamily="34" charset="0"/>
            </a:endParaRPr>
          </a:p>
        </p:txBody>
      </p:sp>
    </p:spTree>
    <p:extLst>
      <p:ext uri="{BB962C8B-B14F-4D97-AF65-F5344CB8AC3E}">
        <p14:creationId xmlns:p14="http://schemas.microsoft.com/office/powerpoint/2010/main" val="802430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ct val="0"/>
              </a:spcBef>
            </a:pPr>
            <a:endParaRPr lang="id-ID" altLang="id-ID" dirty="0"/>
          </a:p>
          <a:p>
            <a:endParaRPr lang="id-ID" dirty="0"/>
          </a:p>
        </p:txBody>
      </p:sp>
      <p:sp>
        <p:nvSpPr>
          <p:cNvPr id="8" name="Footer Placeholder 7"/>
          <p:cNvSpPr>
            <a:spLocks noGrp="1"/>
          </p:cNvSpPr>
          <p:nvPr>
            <p:ph type="ftr" sz="quarter" idx="11"/>
          </p:nvPr>
        </p:nvSpPr>
        <p:spPr/>
        <p:txBody>
          <a:bodyPr/>
          <a:lstStyle/>
          <a:p>
            <a:r>
              <a:rPr lang="en-US" smtClean="0"/>
              <a:t>Sentra KI - Universitas Muhammadiyah Malang</a:t>
            </a:r>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693" y="987274"/>
            <a:ext cx="10929573" cy="5177166"/>
          </a:xfrm>
          <a:prstGeom prst="rect">
            <a:avLst/>
          </a:prstGeom>
        </p:spPr>
      </p:pic>
    </p:spTree>
    <p:extLst>
      <p:ext uri="{BB962C8B-B14F-4D97-AF65-F5344CB8AC3E}">
        <p14:creationId xmlns:p14="http://schemas.microsoft.com/office/powerpoint/2010/main" val="2021555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d-ID" dirty="0" smtClean="0"/>
              <a:t>Merek </a:t>
            </a:r>
            <a:endParaRPr lang="id-ID" dirty="0"/>
          </a:p>
        </p:txBody>
      </p:sp>
      <p:sp>
        <p:nvSpPr>
          <p:cNvPr id="9" name="Content Placeholder 8"/>
          <p:cNvSpPr>
            <a:spLocks noGrp="1"/>
          </p:cNvSpPr>
          <p:nvPr>
            <p:ph idx="1"/>
          </p:nvPr>
        </p:nvSpPr>
        <p:spPr>
          <a:xfrm>
            <a:off x="1097280" y="1845734"/>
            <a:ext cx="10058400" cy="3922020"/>
          </a:xfrm>
        </p:spPr>
        <p:txBody>
          <a:bodyPr>
            <a:noAutofit/>
          </a:bodyPr>
          <a:lstStyle/>
          <a:p>
            <a:r>
              <a:rPr lang="id-ID" sz="2400" b="1" dirty="0"/>
              <a:t>Berdasarkan UU </a:t>
            </a:r>
            <a:r>
              <a:rPr lang="id-ID" sz="2400" b="1" dirty="0" smtClean="0"/>
              <a:t>Merek Nomor </a:t>
            </a:r>
            <a:r>
              <a:rPr lang="en-US" sz="2400" b="1" dirty="0" smtClean="0"/>
              <a:t>20 </a:t>
            </a:r>
            <a:r>
              <a:rPr lang="id-ID" sz="2400" b="1" dirty="0" smtClean="0"/>
              <a:t>th 20</a:t>
            </a:r>
            <a:r>
              <a:rPr lang="en-US" sz="2400" b="1" dirty="0" smtClean="0"/>
              <a:t>16</a:t>
            </a:r>
            <a:endParaRPr lang="id-ID" sz="2400" b="1" dirty="0" smtClean="0"/>
          </a:p>
          <a:p>
            <a:pPr marL="268288" indent="-268288">
              <a:buFont typeface="Wingdings" panose="05000000000000000000" pitchFamily="2" charset="2"/>
              <a:buChar char="§"/>
            </a:pPr>
            <a:r>
              <a:rPr lang="id-ID" sz="2400" b="1" dirty="0"/>
              <a:t>Merek</a:t>
            </a:r>
            <a:r>
              <a:rPr lang="id-ID" sz="2400" dirty="0"/>
              <a:t> adalah tanda yang </a:t>
            </a:r>
            <a:r>
              <a:rPr lang="en-US" sz="2400" dirty="0" err="1" smtClean="0"/>
              <a:t>dapat</a:t>
            </a:r>
            <a:r>
              <a:rPr lang="en-US" sz="2400" dirty="0" smtClean="0"/>
              <a:t> </a:t>
            </a:r>
            <a:r>
              <a:rPr lang="en-US" sz="2400" dirty="0" err="1" smtClean="0"/>
              <a:t>ditampilkan</a:t>
            </a:r>
            <a:r>
              <a:rPr lang="en-US" sz="2400" dirty="0" smtClean="0"/>
              <a:t> </a:t>
            </a:r>
            <a:r>
              <a:rPr lang="en-US" sz="2400" dirty="0" err="1" smtClean="0"/>
              <a:t>secara</a:t>
            </a:r>
            <a:r>
              <a:rPr lang="en-US" sz="2400" dirty="0" smtClean="0"/>
              <a:t> </a:t>
            </a:r>
            <a:r>
              <a:rPr lang="en-US" sz="2400" dirty="0" err="1" smtClean="0"/>
              <a:t>grafis</a:t>
            </a:r>
            <a:r>
              <a:rPr lang="en-US" sz="2400" dirty="0" smtClean="0"/>
              <a:t> </a:t>
            </a:r>
            <a:r>
              <a:rPr lang="id-ID" sz="2400" dirty="0" smtClean="0"/>
              <a:t>berupa </a:t>
            </a:r>
            <a:r>
              <a:rPr lang="id-ID" sz="2400" dirty="0"/>
              <a:t>gambar, </a:t>
            </a:r>
            <a:r>
              <a:rPr lang="en-US" sz="2400" dirty="0" smtClean="0"/>
              <a:t>logo, </a:t>
            </a:r>
            <a:r>
              <a:rPr lang="id-ID" sz="2400" dirty="0" smtClean="0"/>
              <a:t>nama</a:t>
            </a:r>
            <a:r>
              <a:rPr lang="id-ID" sz="2400" dirty="0"/>
              <a:t>, kata, huruf-huruf, angka-angka</a:t>
            </a:r>
            <a:r>
              <a:rPr lang="id-ID" sz="2400" dirty="0" smtClean="0"/>
              <a:t>, susunan </a:t>
            </a:r>
            <a:r>
              <a:rPr lang="id-ID" sz="2400" dirty="0"/>
              <a:t>warna, </a:t>
            </a:r>
            <a:r>
              <a:rPr lang="en-US" sz="2400" dirty="0" err="1" smtClean="0"/>
              <a:t>dalam</a:t>
            </a:r>
            <a:r>
              <a:rPr lang="en-US" sz="2400" dirty="0" smtClean="0"/>
              <a:t> </a:t>
            </a:r>
            <a:r>
              <a:rPr lang="en-US" sz="2400" dirty="0" err="1" smtClean="0"/>
              <a:t>bentuk</a:t>
            </a:r>
            <a:r>
              <a:rPr lang="en-US" sz="2400" dirty="0" smtClean="0"/>
              <a:t> 2 </a:t>
            </a:r>
            <a:r>
              <a:rPr lang="en-US" sz="2400" dirty="0" err="1" smtClean="0"/>
              <a:t>dan</a:t>
            </a:r>
            <a:r>
              <a:rPr lang="en-US" sz="2400" dirty="0" smtClean="0"/>
              <a:t>/</a:t>
            </a:r>
            <a:r>
              <a:rPr lang="id-ID" sz="2400" dirty="0" smtClean="0"/>
              <a:t>atau </a:t>
            </a:r>
            <a:r>
              <a:rPr lang="en-US" sz="2400" dirty="0" smtClean="0"/>
              <a:t>3 </a:t>
            </a:r>
            <a:r>
              <a:rPr lang="en-US" sz="2400" dirty="0" err="1" smtClean="0"/>
              <a:t>dimensi</a:t>
            </a:r>
            <a:r>
              <a:rPr lang="en-US" sz="2400" dirty="0" smtClean="0"/>
              <a:t> </a:t>
            </a:r>
            <a:r>
              <a:rPr lang="en-US" sz="2400" dirty="0" err="1" smtClean="0"/>
              <a:t>suara</a:t>
            </a:r>
            <a:r>
              <a:rPr lang="en-US" sz="2400" dirty="0" smtClean="0"/>
              <a:t>, hologram, </a:t>
            </a:r>
            <a:r>
              <a:rPr lang="id-ID" sz="2400" dirty="0" smtClean="0"/>
              <a:t>kombinasi </a:t>
            </a:r>
            <a:r>
              <a:rPr lang="id-ID" sz="2400" dirty="0"/>
              <a:t>dari </a:t>
            </a:r>
            <a:r>
              <a:rPr lang="en-US" sz="2400" dirty="0" smtClean="0"/>
              <a:t>2 </a:t>
            </a:r>
            <a:r>
              <a:rPr lang="en-US" sz="2400" dirty="0" err="1" smtClean="0"/>
              <a:t>atau</a:t>
            </a:r>
            <a:r>
              <a:rPr lang="en-US" sz="2400" dirty="0" smtClean="0"/>
              <a:t> </a:t>
            </a:r>
            <a:r>
              <a:rPr lang="en-US" sz="2400" dirty="0" err="1" smtClean="0"/>
              <a:t>lebih</a:t>
            </a:r>
            <a:r>
              <a:rPr lang="en-US" sz="2400" dirty="0" smtClean="0"/>
              <a:t> </a:t>
            </a:r>
            <a:r>
              <a:rPr lang="id-ID" sz="2400" dirty="0" smtClean="0"/>
              <a:t>unsur-unsur </a:t>
            </a:r>
            <a:r>
              <a:rPr lang="id-ID" sz="2400" dirty="0"/>
              <a:t>tersebut </a:t>
            </a:r>
            <a:r>
              <a:rPr lang="en-US" sz="2400" dirty="0" err="1" smtClean="0"/>
              <a:t>untuk</a:t>
            </a:r>
            <a:r>
              <a:rPr lang="en-US" sz="2400" dirty="0" smtClean="0"/>
              <a:t> </a:t>
            </a:r>
            <a:r>
              <a:rPr lang="en-US" sz="2400" dirty="0" err="1" smtClean="0"/>
              <a:t>membedakan</a:t>
            </a:r>
            <a:r>
              <a:rPr lang="en-US" sz="2400" dirty="0" smtClean="0"/>
              <a:t> </a:t>
            </a:r>
            <a:r>
              <a:rPr lang="en-US" sz="2400" dirty="0" err="1" smtClean="0"/>
              <a:t>barang</a:t>
            </a:r>
            <a:r>
              <a:rPr lang="en-US" sz="2400" dirty="0" smtClean="0"/>
              <a:t>/ </a:t>
            </a:r>
            <a:r>
              <a:rPr lang="en-US" sz="2400" dirty="0" err="1" smtClean="0"/>
              <a:t>jasa</a:t>
            </a:r>
            <a:r>
              <a:rPr lang="en-US" sz="2400" dirty="0" smtClean="0"/>
              <a:t> yang </a:t>
            </a:r>
            <a:r>
              <a:rPr lang="en-US" sz="2400" dirty="0" err="1" smtClean="0"/>
              <a:t>diproduksi</a:t>
            </a:r>
            <a:r>
              <a:rPr lang="en-US" sz="2400" dirty="0" smtClean="0"/>
              <a:t>….</a:t>
            </a:r>
            <a:r>
              <a:rPr lang="id-ID" sz="2400" dirty="0" smtClean="0"/>
              <a:t>.</a:t>
            </a:r>
          </a:p>
          <a:p>
            <a:pPr marL="268288" indent="-268288">
              <a:buFont typeface="Wingdings" panose="05000000000000000000" pitchFamily="2" charset="2"/>
              <a:buChar char="§"/>
            </a:pPr>
            <a:r>
              <a:rPr lang="id-ID" sz="2400" b="1" dirty="0"/>
              <a:t>Hak atas Merek </a:t>
            </a:r>
            <a:r>
              <a:rPr lang="id-ID" sz="2400" dirty="0"/>
              <a:t>adalah hak eksklusif yang diberikan oleh Negara kepada pemilik Merek yang terdaftar dalam Daftar Umum Merek untuk jangka waktu tertentu dengan menggunakan sendiri Merek tersebut atau memberikan izin kepada pihak lain untuk menggunakannya.</a:t>
            </a:r>
            <a:br>
              <a:rPr lang="id-ID" sz="2400" dirty="0"/>
            </a:br>
            <a:endParaRPr lang="id-ID" sz="2400" dirty="0"/>
          </a:p>
          <a:p>
            <a:endParaRPr lang="id-ID" sz="2400" dirty="0" smtClean="0"/>
          </a:p>
        </p:txBody>
      </p:sp>
      <p:sp>
        <p:nvSpPr>
          <p:cNvPr id="2" name="Footer Placeholder 1"/>
          <p:cNvSpPr>
            <a:spLocks noGrp="1"/>
          </p:cNvSpPr>
          <p:nvPr>
            <p:ph type="ftr" sz="quarter" idx="11"/>
          </p:nvPr>
        </p:nvSpPr>
        <p:spPr/>
        <p:txBody>
          <a:bodyPr/>
          <a:lstStyle/>
          <a:p>
            <a:r>
              <a:rPr lang="en-US" dirty="0" smtClean="0"/>
              <a:t>Sentra KI - </a:t>
            </a:r>
            <a:r>
              <a:rPr lang="en-US" dirty="0" err="1" smtClean="0"/>
              <a:t>Universitas</a:t>
            </a:r>
            <a:r>
              <a:rPr lang="en-US" dirty="0" smtClean="0"/>
              <a:t> </a:t>
            </a:r>
            <a:r>
              <a:rPr lang="en-US" dirty="0" err="1" smtClean="0"/>
              <a:t>Muhammadiyah</a:t>
            </a:r>
            <a:r>
              <a:rPr lang="en-US" dirty="0" smtClean="0"/>
              <a:t> Malang</a:t>
            </a:r>
            <a:endParaRPr lang="en-US" dirty="0"/>
          </a:p>
        </p:txBody>
      </p:sp>
    </p:spTree>
    <p:extLst>
      <p:ext uri="{BB962C8B-B14F-4D97-AF65-F5344CB8AC3E}">
        <p14:creationId xmlns:p14="http://schemas.microsoft.com/office/powerpoint/2010/main" val="640766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Merek</a:t>
            </a:r>
            <a:endParaRPr lang="id-ID" dirty="0"/>
          </a:p>
        </p:txBody>
      </p:sp>
      <p:sp>
        <p:nvSpPr>
          <p:cNvPr id="3" name="Content Placeholder 2"/>
          <p:cNvSpPr>
            <a:spLocks noGrp="1"/>
          </p:cNvSpPr>
          <p:nvPr>
            <p:ph idx="1"/>
          </p:nvPr>
        </p:nvSpPr>
        <p:spPr/>
        <p:txBody>
          <a:bodyPr>
            <a:normAutofit/>
          </a:bodyPr>
          <a:lstStyle/>
          <a:p>
            <a:pPr lvl="1"/>
            <a:r>
              <a:rPr lang="id-ID" sz="2400" b="1" dirty="0"/>
              <a:t>Merek Dagang </a:t>
            </a:r>
            <a:r>
              <a:rPr lang="id-ID" sz="2400" dirty="0"/>
              <a:t>- Merek yang digunakan pada barang yang diperdagangkan oleh seseorang atau beberapa orang secara bersama-sama atau badan hukum untuk membedakan dengan barang-barang sejenis lainnya.</a:t>
            </a:r>
          </a:p>
          <a:p>
            <a:pPr lvl="1"/>
            <a:r>
              <a:rPr lang="id-ID" sz="2400" b="1" dirty="0"/>
              <a:t>Merek Jasa </a:t>
            </a:r>
            <a:r>
              <a:rPr lang="id-ID" sz="2400" dirty="0"/>
              <a:t>- Merek yang digunakan pada jasa yang diperdagangkan oleh seseorang atau beberapa orang secara bersama-sama atau badan hukum untuk membedakan dengan jasa-jasa sejenis lainnya. </a:t>
            </a:r>
          </a:p>
          <a:p>
            <a:pPr lvl="1"/>
            <a:r>
              <a:rPr lang="id-ID" sz="2400" b="1" dirty="0"/>
              <a:t>Merek Kolektif </a:t>
            </a:r>
            <a:r>
              <a:rPr lang="id-ID" sz="2400" dirty="0"/>
              <a:t>- Merek yang digunakan pada barang dan/atau jasa dengan karakteristik yang sama yang diperdagangkan oleh beberapa orang atau badan hukum secara bersama-sama untuk membedakan dengan barang dan/atau jasa sejenis lainnya.</a:t>
            </a:r>
          </a:p>
          <a:p>
            <a:endParaRPr lang="id-ID" sz="2800" dirty="0"/>
          </a:p>
        </p:txBody>
      </p:sp>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759543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bwMode="auto">
          <a:xfrm>
            <a:off x="1981200" y="477838"/>
            <a:ext cx="8229600" cy="939800"/>
          </a:xfrm>
          <a:noFill/>
          <a:ln>
            <a:miter lim="800000"/>
            <a:headEnd/>
            <a:tailEnd/>
          </a:ln>
        </p:spPr>
        <p:txBody>
          <a:bodyPr vert="horz" wrap="square" lIns="91440" tIns="45720" rIns="91440" bIns="45720" numCol="1" rtlCol="0" anchor="t" anchorCtr="0" compatLnSpc="1">
            <a:prstTxWarp prst="textNoShape">
              <a:avLst/>
            </a:prstTxWarp>
            <a:normAutofit/>
          </a:bodyPr>
          <a:lstStyle/>
          <a:p>
            <a:pPr eaLnBrk="1" hangingPunct="1"/>
            <a:r>
              <a:rPr lang="en-US" sz="3200" b="1"/>
              <a:t>FUNGSI MEREK</a:t>
            </a:r>
          </a:p>
        </p:txBody>
      </p:sp>
      <p:sp>
        <p:nvSpPr>
          <p:cNvPr id="296963" name="Rectangle 3"/>
          <p:cNvSpPr>
            <a:spLocks noGrp="1" noChangeArrowheads="1"/>
          </p:cNvSpPr>
          <p:nvPr>
            <p:ph idx="1"/>
          </p:nvPr>
        </p:nvSpPr>
        <p:spPr bwMode="auto">
          <a:xfrm>
            <a:off x="1905000" y="1981201"/>
            <a:ext cx="8534400" cy="4530725"/>
          </a:xfrm>
          <a:noFill/>
          <a:ln>
            <a:miter lim="800000"/>
            <a:headEnd/>
            <a:tailEnd/>
          </a:ln>
        </p:spPr>
        <p:txBody>
          <a:bodyPr vert="horz" wrap="square" lIns="91440" tIns="45720" rIns="91440" bIns="45720" numCol="1" rtlCol="0" anchor="t" anchorCtr="0" compatLnSpc="1">
            <a:prstTxWarp prst="textNoShape">
              <a:avLst/>
            </a:prstTxWarp>
            <a:normAutofit/>
          </a:bodyPr>
          <a:lstStyle/>
          <a:p>
            <a:pPr eaLnBrk="1" hangingPunct="1"/>
            <a:r>
              <a:rPr lang="en-US" dirty="0" err="1" smtClean="0"/>
              <a:t>Tanda</a:t>
            </a:r>
            <a:r>
              <a:rPr lang="en-US" dirty="0" smtClean="0"/>
              <a:t> </a:t>
            </a:r>
            <a:r>
              <a:rPr lang="en-US" dirty="0" err="1" smtClean="0"/>
              <a:t>pengenal</a:t>
            </a:r>
            <a:r>
              <a:rPr lang="en-US" dirty="0" smtClean="0"/>
              <a:t> </a:t>
            </a:r>
            <a:r>
              <a:rPr lang="en-US" dirty="0" err="1" smtClean="0"/>
              <a:t>barang</a:t>
            </a:r>
            <a:r>
              <a:rPr lang="en-US" dirty="0" smtClean="0"/>
              <a:t>/</a:t>
            </a:r>
            <a:r>
              <a:rPr lang="en-US" dirty="0" err="1" smtClean="0"/>
              <a:t>jasa</a:t>
            </a:r>
            <a:r>
              <a:rPr lang="en-US" dirty="0" smtClean="0"/>
              <a:t> yang </a:t>
            </a:r>
            <a:r>
              <a:rPr lang="en-US" dirty="0" err="1" smtClean="0"/>
              <a:t>diproduksi</a:t>
            </a:r>
            <a:r>
              <a:rPr lang="en-US" dirty="0" smtClean="0"/>
              <a:t> </a:t>
            </a:r>
            <a:r>
              <a:rPr lang="en-US" dirty="0" err="1" smtClean="0"/>
              <a:t>dan</a:t>
            </a:r>
            <a:r>
              <a:rPr lang="en-US" dirty="0" smtClean="0"/>
              <a:t>/</a:t>
            </a:r>
            <a:r>
              <a:rPr lang="en-US" dirty="0" err="1" smtClean="0"/>
              <a:t>atau</a:t>
            </a:r>
            <a:r>
              <a:rPr lang="en-US" dirty="0" smtClean="0"/>
              <a:t> </a:t>
            </a:r>
            <a:r>
              <a:rPr lang="en-US" dirty="0" err="1" smtClean="0"/>
              <a:t>diperdagangkan</a:t>
            </a:r>
            <a:r>
              <a:rPr lang="en-US" dirty="0" smtClean="0"/>
              <a:t>;</a:t>
            </a:r>
          </a:p>
          <a:p>
            <a:pPr eaLnBrk="1" hangingPunct="1"/>
            <a:r>
              <a:rPr lang="en-US" dirty="0" err="1" smtClean="0"/>
              <a:t>Alat</a:t>
            </a:r>
            <a:r>
              <a:rPr lang="en-US" dirty="0" smtClean="0"/>
              <a:t> </a:t>
            </a:r>
            <a:r>
              <a:rPr lang="en-US" dirty="0" err="1" smtClean="0"/>
              <a:t>Promosi</a:t>
            </a:r>
            <a:r>
              <a:rPr lang="en-US" dirty="0" smtClean="0"/>
              <a:t>;</a:t>
            </a:r>
          </a:p>
          <a:p>
            <a:pPr eaLnBrk="1" hangingPunct="1"/>
            <a:r>
              <a:rPr lang="en-US" dirty="0" err="1" smtClean="0"/>
              <a:t>Jaminan</a:t>
            </a:r>
            <a:r>
              <a:rPr lang="en-US" dirty="0" smtClean="0"/>
              <a:t> </a:t>
            </a:r>
            <a:r>
              <a:rPr lang="en-US" dirty="0" err="1" smtClean="0"/>
              <a:t>atas</a:t>
            </a:r>
            <a:r>
              <a:rPr lang="en-US" dirty="0" smtClean="0"/>
              <a:t> </a:t>
            </a:r>
            <a:r>
              <a:rPr lang="en-US" dirty="0" err="1" smtClean="0"/>
              <a:t>Kwalitas</a:t>
            </a:r>
            <a:r>
              <a:rPr lang="en-US" dirty="0" smtClean="0"/>
              <a:t> </a:t>
            </a:r>
            <a:r>
              <a:rPr lang="en-US" dirty="0" err="1" smtClean="0"/>
              <a:t>barang</a:t>
            </a:r>
            <a:r>
              <a:rPr lang="en-US" dirty="0" smtClean="0"/>
              <a:t>/</a:t>
            </a:r>
            <a:r>
              <a:rPr lang="en-US" dirty="0" err="1" smtClean="0"/>
              <a:t>jasa</a:t>
            </a:r>
            <a:r>
              <a:rPr lang="en-US" dirty="0" smtClean="0"/>
              <a:t>;</a:t>
            </a:r>
          </a:p>
          <a:p>
            <a:pPr eaLnBrk="1" hangingPunct="1"/>
            <a:r>
              <a:rPr lang="en-US" dirty="0" err="1" smtClean="0"/>
              <a:t>Menunjukkan</a:t>
            </a:r>
            <a:r>
              <a:rPr lang="en-US" dirty="0" smtClean="0"/>
              <a:t> </a:t>
            </a:r>
            <a:r>
              <a:rPr lang="en-US" dirty="0" err="1" smtClean="0"/>
              <a:t>asal</a:t>
            </a:r>
            <a:r>
              <a:rPr lang="en-US" dirty="0" smtClean="0"/>
              <a:t> </a:t>
            </a:r>
            <a:r>
              <a:rPr lang="en-US" dirty="0" err="1" smtClean="0"/>
              <a:t>barang</a:t>
            </a:r>
            <a:r>
              <a:rPr lang="en-US" dirty="0" smtClean="0"/>
              <a:t>/</a:t>
            </a:r>
            <a:r>
              <a:rPr lang="en-US" dirty="0" err="1" smtClean="0"/>
              <a:t>jasa</a:t>
            </a:r>
            <a:r>
              <a:rPr lang="en-US" dirty="0" smtClean="0"/>
              <a:t> yang </a:t>
            </a:r>
            <a:r>
              <a:rPr lang="en-US" dirty="0" err="1" smtClean="0"/>
              <a:t>diproduksi</a:t>
            </a:r>
            <a:r>
              <a:rPr lang="en-US" dirty="0" smtClean="0"/>
              <a:t> </a:t>
            </a:r>
            <a:r>
              <a:rPr lang="en-US" dirty="0" err="1" smtClean="0"/>
              <a:t>dan</a:t>
            </a:r>
            <a:r>
              <a:rPr lang="en-US" dirty="0" smtClean="0"/>
              <a:t>/</a:t>
            </a:r>
            <a:r>
              <a:rPr lang="en-US" dirty="0" err="1" smtClean="0"/>
              <a:t>atau</a:t>
            </a:r>
            <a:r>
              <a:rPr lang="en-US" dirty="0" smtClean="0"/>
              <a:t> </a:t>
            </a:r>
            <a:r>
              <a:rPr lang="en-US" dirty="0" err="1" smtClean="0"/>
              <a:t>diperdagangkan</a:t>
            </a:r>
            <a:r>
              <a:rPr lang="en-US" dirty="0" smtClean="0"/>
              <a:t>.</a:t>
            </a:r>
          </a:p>
          <a:p>
            <a:pPr eaLnBrk="1" hangingPunct="1"/>
            <a:endParaRPr lang="en-US" dirty="0"/>
          </a:p>
          <a:p>
            <a:pPr eaLnBrk="1" hangingPunct="1"/>
            <a:endParaRPr lang="en-US" dirty="0" smtClean="0"/>
          </a:p>
        </p:txBody>
      </p:sp>
      <p:sp>
        <p:nvSpPr>
          <p:cNvPr id="9218" name="Footer Placeholder 4"/>
          <p:cNvSpPr>
            <a:spLocks noGrp="1"/>
          </p:cNvSpPr>
          <p:nvPr>
            <p:ph type="ftr" sz="quarter" idx="11"/>
          </p:nvPr>
        </p:nvSpPr>
        <p:spPr bwMode="auto">
          <a:xfrm>
            <a:off x="4648200" y="6278563"/>
            <a:ext cx="2895600" cy="457200"/>
          </a:xfrm>
          <a:prstGeom prst="rect">
            <a:avLst/>
          </a:prstGeom>
          <a:noFill/>
          <a:ln>
            <a:miter lim="800000"/>
            <a:headEnd/>
            <a:tailEnd/>
          </a:ln>
        </p:spPr>
        <p:txBody>
          <a:bodyPr/>
          <a:lstStyle/>
          <a:p>
            <a:r>
              <a:rPr lang="en-US">
                <a:latin typeface="Tahoma" pitchFamily="34" charset="0"/>
                <a:cs typeface="Arial" charset="0"/>
              </a:rPr>
              <a:t>*</a:t>
            </a:r>
          </a:p>
        </p:txBody>
      </p:sp>
      <p:pic>
        <p:nvPicPr>
          <p:cNvPr id="9221" name="Picture 5"/>
          <p:cNvPicPr>
            <a:picLocks noChangeAspect="1" noChangeArrowheads="1"/>
          </p:cNvPicPr>
          <p:nvPr/>
        </p:nvPicPr>
        <p:blipFill>
          <a:blip r:embed="rId2"/>
          <a:srcRect/>
          <a:stretch>
            <a:fillRect/>
          </a:stretch>
        </p:blipFill>
        <p:spPr bwMode="auto">
          <a:xfrm>
            <a:off x="1447800" y="6477001"/>
            <a:ext cx="3175000" cy="358775"/>
          </a:xfrm>
          <a:prstGeom prst="rect">
            <a:avLst/>
          </a:prstGeom>
          <a:noFill/>
          <a:ln w="9525">
            <a:noFill/>
            <a:miter lim="800000"/>
            <a:headEnd/>
            <a:tailEnd/>
          </a:ln>
        </p:spPr>
      </p:pic>
      <p:pic>
        <p:nvPicPr>
          <p:cNvPr id="9222" name="Picture 6"/>
          <p:cNvPicPr>
            <a:picLocks noChangeAspect="1" noChangeArrowheads="1"/>
          </p:cNvPicPr>
          <p:nvPr/>
        </p:nvPicPr>
        <p:blipFill>
          <a:blip r:embed="rId2"/>
          <a:srcRect/>
          <a:stretch>
            <a:fillRect/>
          </a:stretch>
        </p:blipFill>
        <p:spPr bwMode="auto">
          <a:xfrm>
            <a:off x="4508500" y="6477001"/>
            <a:ext cx="3175000" cy="358775"/>
          </a:xfrm>
          <a:prstGeom prst="rect">
            <a:avLst/>
          </a:prstGeom>
          <a:noFill/>
          <a:ln w="9525">
            <a:noFill/>
            <a:miter lim="800000"/>
            <a:headEnd/>
            <a:tailEnd/>
          </a:ln>
        </p:spPr>
      </p:pic>
      <p:pic>
        <p:nvPicPr>
          <p:cNvPr id="9223" name="Picture 7"/>
          <p:cNvPicPr>
            <a:picLocks noChangeAspect="1" noChangeArrowheads="1"/>
          </p:cNvPicPr>
          <p:nvPr/>
        </p:nvPicPr>
        <p:blipFill>
          <a:blip r:embed="rId2"/>
          <a:srcRect/>
          <a:stretch>
            <a:fillRect/>
          </a:stretch>
        </p:blipFill>
        <p:spPr bwMode="auto">
          <a:xfrm>
            <a:off x="7493000" y="6477000"/>
            <a:ext cx="3175000" cy="400050"/>
          </a:xfrm>
          <a:prstGeom prst="rect">
            <a:avLst/>
          </a:prstGeom>
          <a:noFill/>
          <a:ln w="9525">
            <a:noFill/>
            <a:miter lim="800000"/>
            <a:headEnd/>
            <a:tailEnd/>
          </a:ln>
        </p:spPr>
      </p:pic>
    </p:spTree>
    <p:extLst>
      <p:ext uri="{BB962C8B-B14F-4D97-AF65-F5344CB8AC3E}">
        <p14:creationId xmlns:p14="http://schemas.microsoft.com/office/powerpoint/2010/main" val="315649929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62"/>
                                        </p:tgtEl>
                                        <p:attrNameLst>
                                          <p:attrName>style.visibility</p:attrName>
                                        </p:attrNameLst>
                                      </p:cBhvr>
                                      <p:to>
                                        <p:strVal val="visible"/>
                                      </p:to>
                                    </p:set>
                                    <p:animEffect transition="in" filter="fade">
                                      <p:cBhvr>
                                        <p:cTn id="7" dur="2000"/>
                                        <p:tgtEl>
                                          <p:spTgt spid="2969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6963"/>
                                        </p:tgtEl>
                                        <p:attrNameLst>
                                          <p:attrName>style.visibility</p:attrName>
                                        </p:attrNameLst>
                                      </p:cBhvr>
                                      <p:to>
                                        <p:strVal val="visible"/>
                                      </p:to>
                                    </p:set>
                                    <p:animEffect transition="in" filter="fade">
                                      <p:cBhvr>
                                        <p:cTn id="10" dur="2000"/>
                                        <p:tgtEl>
                                          <p:spTgt spid="296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2" grpId="0" animBg="1"/>
      <p:bldP spid="29696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bwMode="auto">
          <a:noFill/>
          <a:ln>
            <a:miter lim="800000"/>
            <a:headEnd/>
            <a:tailEnd/>
          </a:ln>
        </p:spPr>
        <p:txBody>
          <a:bodyPr vert="horz" wrap="square" lIns="91440" tIns="45720" rIns="91440" bIns="45720" numCol="1" rtlCol="0" anchor="t" anchorCtr="0" compatLnSpc="1">
            <a:prstTxWarp prst="textNoShape">
              <a:avLst/>
            </a:prstTxWarp>
            <a:normAutofit/>
          </a:bodyPr>
          <a:lstStyle/>
          <a:p>
            <a:pPr eaLnBrk="1" hangingPunct="1"/>
            <a:r>
              <a:rPr lang="en-US" smtClean="0"/>
              <a:t>FUNGSI PENDAFTARAN</a:t>
            </a:r>
          </a:p>
        </p:txBody>
      </p:sp>
      <p:sp>
        <p:nvSpPr>
          <p:cNvPr id="326659" name="Rectangle 3"/>
          <p:cNvSpPr>
            <a:spLocks noGrp="1" noChangeArrowheads="1"/>
          </p:cNvSpPr>
          <p:nvPr>
            <p:ph idx="1"/>
          </p:nvPr>
        </p:nvSpPr>
        <p:spPr bwMode="auto">
          <a:noFill/>
          <a:ln>
            <a:miter lim="800000"/>
            <a:headEnd/>
            <a:tailEnd/>
          </a:ln>
        </p:spPr>
        <p:txBody>
          <a:bodyPr vert="horz" wrap="square" lIns="91440" tIns="45720" rIns="91440" bIns="45720" numCol="1" rtlCol="0" anchor="t" anchorCtr="0" compatLnSpc="1">
            <a:prstTxWarp prst="textNoShape">
              <a:avLst/>
            </a:prstTxWarp>
            <a:normAutofit/>
          </a:bodyPr>
          <a:lstStyle/>
          <a:p>
            <a:pPr eaLnBrk="1" hangingPunct="1"/>
            <a:r>
              <a:rPr lang="en-US" sz="2800"/>
              <a:t>Sebagai dasar timbulnya atau lahirnya hak</a:t>
            </a:r>
          </a:p>
          <a:p>
            <a:pPr eaLnBrk="1" hangingPunct="1"/>
            <a:r>
              <a:rPr lang="en-US" sz="2800"/>
              <a:t>Sebagai alat bukti bagi pemilik yang berhak atas merek yg didaftarkan</a:t>
            </a:r>
          </a:p>
          <a:p>
            <a:pPr eaLnBrk="1" hangingPunct="1"/>
            <a:r>
              <a:rPr lang="en-US" sz="2800"/>
              <a:t>Sebagai dasar penolakan</a:t>
            </a:r>
          </a:p>
          <a:p>
            <a:pPr eaLnBrk="1" hangingPunct="1"/>
            <a:r>
              <a:rPr lang="en-US" sz="2800"/>
              <a:t>Sebagai dasar untuk mencegah pihak lain memakai merek secara melawan hak</a:t>
            </a:r>
          </a:p>
          <a:p>
            <a:pPr eaLnBrk="1" hangingPunct="1"/>
            <a:r>
              <a:rPr lang="en-US" sz="2800"/>
              <a:t>Memberikan rasa aman dan kepastian hukum dari pemegang hak atau pemilik merek</a:t>
            </a:r>
          </a:p>
        </p:txBody>
      </p:sp>
      <p:sp>
        <p:nvSpPr>
          <p:cNvPr id="10242" name="Footer Placeholder 4"/>
          <p:cNvSpPr>
            <a:spLocks noGrp="1"/>
          </p:cNvSpPr>
          <p:nvPr>
            <p:ph type="ftr" sz="quarter" idx="11"/>
          </p:nvPr>
        </p:nvSpPr>
        <p:spPr bwMode="auto">
          <a:xfrm>
            <a:off x="4648200" y="6278563"/>
            <a:ext cx="2895600" cy="457200"/>
          </a:xfrm>
          <a:prstGeom prst="rect">
            <a:avLst/>
          </a:prstGeom>
          <a:noFill/>
          <a:ln>
            <a:miter lim="800000"/>
            <a:headEnd/>
            <a:tailEnd/>
          </a:ln>
        </p:spPr>
        <p:txBody>
          <a:bodyPr/>
          <a:lstStyle/>
          <a:p>
            <a:endParaRPr lang="en-US">
              <a:latin typeface="Tahoma" pitchFamily="34" charset="0"/>
              <a:cs typeface="Arial" charset="0"/>
            </a:endParaRPr>
          </a:p>
        </p:txBody>
      </p:sp>
      <p:pic>
        <p:nvPicPr>
          <p:cNvPr id="10245" name="Picture 5"/>
          <p:cNvPicPr>
            <a:picLocks noChangeAspect="1" noChangeArrowheads="1"/>
          </p:cNvPicPr>
          <p:nvPr/>
        </p:nvPicPr>
        <p:blipFill>
          <a:blip r:embed="rId2"/>
          <a:srcRect/>
          <a:stretch>
            <a:fillRect/>
          </a:stretch>
        </p:blipFill>
        <p:spPr bwMode="auto">
          <a:xfrm>
            <a:off x="1546225" y="6477000"/>
            <a:ext cx="3175000" cy="381000"/>
          </a:xfrm>
          <a:prstGeom prst="rect">
            <a:avLst/>
          </a:prstGeom>
          <a:noFill/>
          <a:ln w="9525">
            <a:noFill/>
            <a:miter lim="800000"/>
            <a:headEnd/>
            <a:tailEnd/>
          </a:ln>
        </p:spPr>
      </p:pic>
      <p:pic>
        <p:nvPicPr>
          <p:cNvPr id="10246" name="Picture 6"/>
          <p:cNvPicPr>
            <a:picLocks noChangeAspect="1" noChangeArrowheads="1"/>
          </p:cNvPicPr>
          <p:nvPr/>
        </p:nvPicPr>
        <p:blipFill>
          <a:blip r:embed="rId2"/>
          <a:srcRect/>
          <a:stretch>
            <a:fillRect/>
          </a:stretch>
        </p:blipFill>
        <p:spPr bwMode="auto">
          <a:xfrm>
            <a:off x="4721225" y="6477000"/>
            <a:ext cx="3175000" cy="381000"/>
          </a:xfrm>
          <a:prstGeom prst="rect">
            <a:avLst/>
          </a:prstGeom>
          <a:noFill/>
          <a:ln w="9525">
            <a:noFill/>
            <a:miter lim="800000"/>
            <a:headEnd/>
            <a:tailEnd/>
          </a:ln>
        </p:spPr>
      </p:pic>
      <p:pic>
        <p:nvPicPr>
          <p:cNvPr id="10247" name="Picture 7"/>
          <p:cNvPicPr>
            <a:picLocks noChangeAspect="1" noChangeArrowheads="1"/>
          </p:cNvPicPr>
          <p:nvPr/>
        </p:nvPicPr>
        <p:blipFill>
          <a:blip r:embed="rId2"/>
          <a:srcRect/>
          <a:stretch>
            <a:fillRect/>
          </a:stretch>
        </p:blipFill>
        <p:spPr bwMode="auto">
          <a:xfrm>
            <a:off x="7493000" y="6477000"/>
            <a:ext cx="3175000" cy="381000"/>
          </a:xfrm>
          <a:prstGeom prst="rect">
            <a:avLst/>
          </a:prstGeom>
          <a:noFill/>
          <a:ln w="9525">
            <a:noFill/>
            <a:miter lim="800000"/>
            <a:headEnd/>
            <a:tailEnd/>
          </a:ln>
        </p:spPr>
      </p:pic>
    </p:spTree>
    <p:extLst>
      <p:ext uri="{BB962C8B-B14F-4D97-AF65-F5344CB8AC3E}">
        <p14:creationId xmlns:p14="http://schemas.microsoft.com/office/powerpoint/2010/main" val="260911364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6658"/>
                                        </p:tgtEl>
                                        <p:attrNameLst>
                                          <p:attrName>style.visibility</p:attrName>
                                        </p:attrNameLst>
                                      </p:cBhvr>
                                      <p:to>
                                        <p:strVal val="visible"/>
                                      </p:to>
                                    </p:set>
                                    <p:animEffect transition="in" filter="fade">
                                      <p:cBhvr>
                                        <p:cTn id="7" dur="2000"/>
                                        <p:tgtEl>
                                          <p:spTgt spid="3266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6659"/>
                                        </p:tgtEl>
                                        <p:attrNameLst>
                                          <p:attrName>style.visibility</p:attrName>
                                        </p:attrNameLst>
                                      </p:cBhvr>
                                      <p:to>
                                        <p:strVal val="visible"/>
                                      </p:to>
                                    </p:set>
                                    <p:animEffect transition="in" filter="fade">
                                      <p:cBhvr>
                                        <p:cTn id="10" dur="2000"/>
                                        <p:tgtEl>
                                          <p:spTgt spid="326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8" grpId="0" animBg="1"/>
      <p:bldP spid="32665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Mencari</a:t>
            </a:r>
            <a:r>
              <a:rPr lang="en-US" dirty="0" smtClean="0"/>
              <a:t> </a:t>
            </a:r>
            <a:r>
              <a:rPr lang="en-US" dirty="0" err="1" smtClean="0"/>
              <a:t>merek</a:t>
            </a:r>
            <a:r>
              <a:rPr lang="en-US" dirty="0" smtClean="0"/>
              <a:t> </a:t>
            </a:r>
            <a:r>
              <a:rPr lang="en-US" dirty="0" err="1" smtClean="0"/>
              <a:t>bunga</a:t>
            </a:r>
            <a:endParaRPr lang="en-US" dirty="0"/>
          </a:p>
        </p:txBody>
      </p:sp>
      <p:pic>
        <p:nvPicPr>
          <p:cNvPr id="5" name="Content Placeholder 4"/>
          <p:cNvPicPr>
            <a:picLocks noGrp="1" noChangeAspect="1"/>
          </p:cNvPicPr>
          <p:nvPr>
            <p:ph idx="1"/>
          </p:nvPr>
        </p:nvPicPr>
        <p:blipFill>
          <a:blip r:embed="rId2"/>
          <a:stretch>
            <a:fillRect/>
          </a:stretch>
        </p:blipFill>
        <p:spPr>
          <a:xfrm>
            <a:off x="1730327" y="1846263"/>
            <a:ext cx="7973338" cy="4482814"/>
          </a:xfrm>
          <a:prstGeom prst="rect">
            <a:avLst/>
          </a:prstGeom>
        </p:spPr>
      </p:pic>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4148335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Clik</a:t>
            </a:r>
            <a:r>
              <a:rPr lang="en-US" dirty="0" smtClean="0"/>
              <a:t> </a:t>
            </a:r>
            <a:r>
              <a:rPr lang="en-US" dirty="0" err="1" smtClean="0"/>
              <a:t>dalam</a:t>
            </a:r>
            <a:r>
              <a:rPr lang="en-US" dirty="0" smtClean="0"/>
              <a:t> proses </a:t>
            </a:r>
            <a:r>
              <a:rPr lang="en-US" dirty="0" err="1" smtClean="0"/>
              <a:t>dan</a:t>
            </a:r>
            <a:r>
              <a:rPr lang="en-US" dirty="0" smtClean="0"/>
              <a:t> </a:t>
            </a:r>
            <a:r>
              <a:rPr lang="en-US" dirty="0" err="1" smtClean="0"/>
              <a:t>didaftar</a:t>
            </a:r>
            <a:endParaRPr lang="en-US" dirty="0"/>
          </a:p>
        </p:txBody>
      </p:sp>
      <p:pic>
        <p:nvPicPr>
          <p:cNvPr id="5" name="Content Placeholder 4"/>
          <p:cNvPicPr>
            <a:picLocks noGrp="1" noChangeAspect="1"/>
          </p:cNvPicPr>
          <p:nvPr>
            <p:ph idx="1"/>
          </p:nvPr>
        </p:nvPicPr>
        <p:blipFill>
          <a:blip r:embed="rId2"/>
          <a:stretch>
            <a:fillRect/>
          </a:stretch>
        </p:blipFill>
        <p:spPr>
          <a:xfrm>
            <a:off x="1097280" y="1865075"/>
            <a:ext cx="7945202" cy="4466995"/>
          </a:xfrm>
          <a:prstGeom prst="rect">
            <a:avLst/>
          </a:prstGeom>
        </p:spPr>
      </p:pic>
      <p:sp>
        <p:nvSpPr>
          <p:cNvPr id="4" name="Footer Placeholder 3"/>
          <p:cNvSpPr>
            <a:spLocks noGrp="1"/>
          </p:cNvSpPr>
          <p:nvPr>
            <p:ph type="ftr" sz="quarter" idx="11"/>
          </p:nvPr>
        </p:nvSpPr>
        <p:spPr/>
        <p:txBody>
          <a:bodyPr/>
          <a:lstStyle/>
          <a:p>
            <a:r>
              <a:rPr lang="en-US" smtClean="0"/>
              <a:t>Sentra KI - Universitas Muhammadiyah Malang</a:t>
            </a:r>
            <a:endParaRPr lang="en-US" dirty="0"/>
          </a:p>
        </p:txBody>
      </p:sp>
    </p:spTree>
    <p:extLst>
      <p:ext uri="{BB962C8B-B14F-4D97-AF65-F5344CB8AC3E}">
        <p14:creationId xmlns:p14="http://schemas.microsoft.com/office/powerpoint/2010/main" val="2031431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4844</TotalTime>
  <Words>1019</Words>
  <Application>Microsoft Office PowerPoint</Application>
  <PresentationFormat>Widescreen</PresentationFormat>
  <Paragraphs>186</Paragraphs>
  <Slides>24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Arial Black</vt:lpstr>
      <vt:lpstr>Arial Narrow</vt:lpstr>
      <vt:lpstr>Calibri</vt:lpstr>
      <vt:lpstr>Calibri Light</vt:lpstr>
      <vt:lpstr>Tahoma</vt:lpstr>
      <vt:lpstr>Times New Roman</vt:lpstr>
      <vt:lpstr>Wingdings</vt:lpstr>
      <vt:lpstr>Retrospect</vt:lpstr>
      <vt:lpstr>STATUS MEREK DAN PERMASALAHANNYA</vt:lpstr>
      <vt:lpstr>PowerPoint Presentation</vt:lpstr>
      <vt:lpstr>PowerPoint Presentation</vt:lpstr>
      <vt:lpstr>Merek </vt:lpstr>
      <vt:lpstr>Jenis Merek</vt:lpstr>
      <vt:lpstr>FUNGSI MEREK</vt:lpstr>
      <vt:lpstr>FUNGSI PENDAFTARAN</vt:lpstr>
      <vt:lpstr>Mencari merek bunga</vt:lpstr>
      <vt:lpstr>Clik dalam proses dan didaftar</vt:lpstr>
      <vt:lpstr>Syarat pendaftaran merek </vt:lpstr>
      <vt:lpstr>MACAM MACAM STATUS MEREK </vt:lpstr>
      <vt:lpstr>Masa pemeriksaan formalitas </vt:lpstr>
      <vt:lpstr>Masa pengumuman</vt:lpstr>
      <vt:lpstr>Pemeriksaan Subtantif 1</vt:lpstr>
      <vt:lpstr>Pemeriksaan Subtantif 2</vt:lpstr>
      <vt:lpstr>Didaftar</vt:lpstr>
      <vt:lpstr>Dianggap ditarik kembali</vt:lpstr>
      <vt:lpstr>Ditarik kembali</vt:lpstr>
      <vt:lpstr>Ditolak (dalam pemeriksaan DJKI)</vt:lpstr>
      <vt:lpstr>Ditolak Berdasar Tanggapan</vt:lpstr>
      <vt:lpstr>Dibatalkan</vt:lpstr>
      <vt:lpstr>Kadaluarsa</vt:lpstr>
      <vt:lpstr>Pengadilan </vt:lpstr>
      <vt:lpstr>SEKIAN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Dasar HKI dan Ragam HKI</dc:title>
  <dc:creator>PIO</dc:creator>
  <cp:lastModifiedBy>user</cp:lastModifiedBy>
  <cp:revision>299</cp:revision>
  <dcterms:created xsi:type="dcterms:W3CDTF">2015-12-01T21:43:42Z</dcterms:created>
  <dcterms:modified xsi:type="dcterms:W3CDTF">2022-08-24T01:38:30Z</dcterms:modified>
</cp:coreProperties>
</file>