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3" r:id="rId3"/>
    <p:sldId id="258" r:id="rId4"/>
    <p:sldId id="261" r:id="rId5"/>
    <p:sldId id="271" r:id="rId6"/>
    <p:sldId id="282" r:id="rId7"/>
    <p:sldId id="283" r:id="rId8"/>
    <p:sldId id="285" r:id="rId9"/>
    <p:sldId id="284" r:id="rId10"/>
    <p:sldId id="287" r:id="rId11"/>
    <p:sldId id="286" r:id="rId12"/>
    <p:sldId id="272" r:id="rId13"/>
    <p:sldId id="273" r:id="rId14"/>
    <p:sldId id="276" r:id="rId15"/>
    <p:sldId id="280" r:id="rId16"/>
    <p:sldId id="277" r:id="rId17"/>
    <p:sldId id="279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9" autoAdjust="0"/>
    <p:restoredTop sz="94660"/>
  </p:normalViewPr>
  <p:slideViewPr>
    <p:cSldViewPr snapToGrid="0">
      <p:cViewPr>
        <p:scale>
          <a:sx n="70" d="100"/>
          <a:sy n="70" d="100"/>
        </p:scale>
        <p:origin x="-66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D0AD6-A903-4160-B456-48F1D6297438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4881-3CFD-4D45-9A0A-9D557760DF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AF06F-E496-405E-89BE-0F8324EC6B2A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A291E-0346-4B22-A781-792536D027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291E-0346-4B22-A781-792536D0270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po.int/ipdl/en/search/pct" TargetMode="External"/><Relationship Id="rId3" Type="http://schemas.openxmlformats.org/officeDocument/2006/relationships/hyperlink" Target="http://www.delphion.com/" TargetMode="External"/><Relationship Id="rId7" Type="http://schemas.openxmlformats.org/officeDocument/2006/relationships/hyperlink" Target="http://www.cambiaip.org/" TargetMode="External"/><Relationship Id="rId2" Type="http://schemas.openxmlformats.org/officeDocument/2006/relationships/hyperlink" Target="http://www.dgip.go.i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po.go.jp/" TargetMode="External"/><Relationship Id="rId5" Type="http://schemas.openxmlformats.org/officeDocument/2006/relationships/hyperlink" Target="http://www.uspto.gov/patft/index.html" TargetMode="External"/><Relationship Id="rId4" Type="http://schemas.openxmlformats.org/officeDocument/2006/relationships/hyperlink" Target="http://ep.espacenet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2618" y="2514601"/>
            <a:ext cx="7674309" cy="1581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PENELUSURAN INFORMASI PATEN</a:t>
            </a:r>
            <a:br>
              <a:rPr lang="en-US" dirty="0" smtClean="0"/>
            </a:br>
            <a:r>
              <a:rPr lang="en-US" sz="2700" i="1" dirty="0" smtClean="0"/>
              <a:t>patent searching</a:t>
            </a:r>
            <a:endParaRPr lang="en-US" sz="27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Dra. Uswatun Chasanah,M.</a:t>
            </a:r>
            <a:r>
              <a:rPr lang="en-US" dirty="0" err="1" smtClean="0"/>
              <a:t>Kes</a:t>
            </a:r>
            <a:r>
              <a:rPr lang="en-US" dirty="0" smtClean="0"/>
              <a:t>.,Apt</a:t>
            </a:r>
          </a:p>
          <a:p>
            <a:pPr algn="r"/>
            <a:r>
              <a:rPr lang="en-US" dirty="0"/>
              <a:t>u</a:t>
            </a:r>
            <a:r>
              <a:rPr lang="en-US" dirty="0" smtClean="0"/>
              <a:t>swatun@umm.ac.id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17520" y="0"/>
            <a:ext cx="8979408" cy="1060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WORKSHOP KEKAYAAN INTELEKTUAL (KI)</a:t>
            </a:r>
          </a:p>
          <a:p>
            <a:pPr algn="ctr"/>
            <a:r>
              <a:rPr lang="en-US" dirty="0" smtClean="0"/>
              <a:t>SENTRA HAKI UNIVERSITAS MUHAMMADIYAH MALANG</a:t>
            </a:r>
          </a:p>
          <a:p>
            <a:pPr algn="ctr"/>
            <a:r>
              <a:rPr lang="en-US" dirty="0" smtClean="0"/>
              <a:t>MALANG, 19 DESEMBER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01" y="0"/>
            <a:ext cx="2819620" cy="1207008"/>
          </a:xfrm>
          <a:prstGeom prst="rect">
            <a:avLst/>
          </a:prstGeom>
        </p:spPr>
      </p:pic>
      <p:pic>
        <p:nvPicPr>
          <p:cNvPr id="1026" name="Picture 2" descr="http://cdn2.hubspot.net/hub/112901/file-16379604-gif/images/computer_animated_globe.jp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396" y="141713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47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i="1" dirty="0" smtClean="0"/>
              <a:t>searching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310"/>
          <a:stretch/>
        </p:blipFill>
        <p:spPr>
          <a:xfrm>
            <a:off x="2592925" y="1634837"/>
            <a:ext cx="832841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866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i="1" dirty="0" smtClean="0"/>
              <a:t>searching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860"/>
          <a:stretch/>
        </p:blipFill>
        <p:spPr>
          <a:xfrm>
            <a:off x="2592925" y="1905000"/>
            <a:ext cx="83775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6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i="1" dirty="0" smtClean="0"/>
              <a:t>searching</a:t>
            </a:r>
            <a:endParaRPr lang="en-US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68"/>
          <a:stretch/>
        </p:blipFill>
        <p:spPr>
          <a:xfrm>
            <a:off x="2592925" y="1655618"/>
            <a:ext cx="903187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</a:t>
            </a:r>
            <a:r>
              <a:rPr lang="en-US" i="1" dirty="0" smtClean="0"/>
              <a:t> searching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452"/>
          <a:stretch/>
        </p:blipFill>
        <p:spPr>
          <a:xfrm>
            <a:off x="2922350" y="1738745"/>
            <a:ext cx="8252836" cy="4572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65418" y="3158836"/>
            <a:ext cx="1537855" cy="4364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7585364" y="2847108"/>
            <a:ext cx="519546" cy="1725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33309" y="2847108"/>
            <a:ext cx="852055" cy="3117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4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i="1" dirty="0" smtClean="0"/>
              <a:t>searching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810"/>
          <a:stretch/>
        </p:blipFill>
        <p:spPr>
          <a:xfrm>
            <a:off x="2592926" y="1641764"/>
            <a:ext cx="8911686" cy="47174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70564" y="3678382"/>
            <a:ext cx="5049981" cy="4779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i="1" dirty="0" smtClean="0"/>
              <a:t>searching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310"/>
          <a:stretch/>
        </p:blipFill>
        <p:spPr>
          <a:xfrm>
            <a:off x="2884561" y="1905000"/>
            <a:ext cx="832841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9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i="1" dirty="0" smtClean="0"/>
              <a:t>searching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460"/>
          <a:stretch/>
        </p:blipFill>
        <p:spPr>
          <a:xfrm>
            <a:off x="2592925" y="1905000"/>
            <a:ext cx="9016563" cy="4572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26670" y="5943600"/>
            <a:ext cx="1417966" cy="3740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i="1" dirty="0" smtClean="0"/>
              <a:t>searching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860"/>
          <a:stretch/>
        </p:blipFill>
        <p:spPr>
          <a:xfrm>
            <a:off x="2859968" y="1759527"/>
            <a:ext cx="83775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4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SELAMAT  BEKERJA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3115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APAKAH</a:t>
            </a:r>
            <a:r>
              <a:rPr lang="en-US" dirty="0" smtClean="0"/>
              <a:t> </a:t>
            </a:r>
            <a:r>
              <a:rPr lang="en-US" b="1" dirty="0" smtClean="0"/>
              <a:t>INFORMASI PATEN ITU?</a:t>
            </a:r>
            <a:endParaRPr lang="en-US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err="1" smtClean="0"/>
              <a:t>Informasi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suatu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invensi</a:t>
            </a:r>
            <a:r>
              <a:rPr lang="en-US" altLang="en-US" sz="3200" dirty="0" smtClean="0"/>
              <a:t> (</a:t>
            </a:r>
            <a:r>
              <a:rPr lang="en-US" altLang="en-US" sz="3200" dirty="0" err="1" smtClean="0"/>
              <a:t>penemuan</a:t>
            </a:r>
            <a:r>
              <a:rPr lang="en-US" altLang="en-US" sz="3200" dirty="0" smtClean="0"/>
              <a:t> di </a:t>
            </a:r>
            <a:r>
              <a:rPr lang="en-US" altLang="en-US" sz="3200" dirty="0" err="1" smtClean="0"/>
              <a:t>bidang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teknologi</a:t>
            </a:r>
            <a:r>
              <a:rPr lang="en-US" altLang="en-US" sz="3200" dirty="0" smtClean="0"/>
              <a:t>) yang </a:t>
            </a:r>
            <a:r>
              <a:rPr lang="en-US" altLang="en-US" sz="3200" dirty="0" err="1" smtClean="0"/>
              <a:t>diajukan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permohonan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patennya</a:t>
            </a:r>
            <a:r>
              <a:rPr lang="en-US" altLang="en-US" sz="3200" dirty="0" smtClean="0"/>
              <a:t> di </a:t>
            </a:r>
            <a:r>
              <a:rPr lang="en-US" altLang="en-US" sz="3200" dirty="0" err="1" smtClean="0"/>
              <a:t>kantor</a:t>
            </a:r>
            <a:r>
              <a:rPr lang="en-US" altLang="en-US" sz="3200" dirty="0" smtClean="0"/>
              <a:t> paten </a:t>
            </a:r>
            <a:r>
              <a:rPr lang="en-US" altLang="en-US" sz="3200" dirty="0" err="1" smtClean="0"/>
              <a:t>atau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disebut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dokumen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spesifikasi</a:t>
            </a:r>
            <a:r>
              <a:rPr lang="en-US" altLang="en-US" sz="3200" dirty="0" smtClean="0"/>
              <a:t> paten.</a:t>
            </a:r>
          </a:p>
          <a:p>
            <a:pPr marL="0" indent="0">
              <a:buNone/>
            </a:pPr>
            <a:endParaRPr lang="en-US" altLang="en-US" sz="3200" dirty="0" smtClean="0"/>
          </a:p>
          <a:p>
            <a:r>
              <a:rPr lang="en-US" altLang="en-US" sz="3200" dirty="0" err="1" smtClean="0"/>
              <a:t>Publikasi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Invensi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yg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masih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dalam</a:t>
            </a:r>
            <a:r>
              <a:rPr lang="en-US" altLang="en-US" sz="3200" dirty="0" smtClean="0"/>
              <a:t> proses </a:t>
            </a:r>
            <a:r>
              <a:rPr lang="en-US" altLang="en-US" sz="3200" dirty="0" err="1" smtClean="0"/>
              <a:t>atau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yg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sudah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digranted</a:t>
            </a:r>
            <a:r>
              <a:rPr lang="en-US" altLang="en-US" sz="3200" dirty="0" smtClean="0"/>
              <a:t> (</a:t>
            </a:r>
            <a:r>
              <a:rPr lang="en-US" altLang="en-US" sz="3200" dirty="0" err="1" smtClean="0"/>
              <a:t>diberi</a:t>
            </a:r>
            <a:r>
              <a:rPr lang="en-US" altLang="en-US" sz="3200" dirty="0" smtClean="0"/>
              <a:t> paten).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254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APAKAH PENELUSURAN (SEARCHING) PATEN ITU?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560320"/>
            <a:ext cx="8915400" cy="3350902"/>
          </a:xfrm>
        </p:spPr>
        <p:txBody>
          <a:bodyPr/>
          <a:lstStyle/>
          <a:p>
            <a:r>
              <a:rPr lang="en-US" altLang="en-US" sz="2800" b="1" dirty="0" smtClean="0"/>
              <a:t>MENCARI </a:t>
            </a:r>
            <a:r>
              <a:rPr lang="en-US" altLang="en-US" sz="2800" b="1" dirty="0"/>
              <a:t>INFORMASI PADA DOKUMEN SPESIFIKASI PATEN, YANG ADA PADA DATABASE INFORMASI PATEN. </a:t>
            </a:r>
            <a:endParaRPr lang="en-US" altLang="en-US" sz="2800" b="1" dirty="0" smtClean="0"/>
          </a:p>
          <a:p>
            <a:pPr marL="0" indent="0">
              <a:buNone/>
            </a:pPr>
            <a:endParaRPr lang="en-US" altLang="en-US" sz="2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96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CONTOH </a:t>
            </a:r>
            <a:r>
              <a:rPr lang="en-US" b="1" dirty="0" err="1" smtClean="0"/>
              <a:t>CONTOH</a:t>
            </a:r>
            <a:r>
              <a:rPr lang="en-US" b="1" dirty="0" smtClean="0"/>
              <a:t> SITUS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38638"/>
              </p:ext>
            </p:extLst>
          </p:nvPr>
        </p:nvGraphicFramePr>
        <p:xfrm>
          <a:off x="1024127" y="1579418"/>
          <a:ext cx="10480486" cy="5094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1"/>
                <a:gridCol w="6731445"/>
              </a:tblGrid>
              <a:tr h="5818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PEMILIK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ALAMAT</a:t>
                      </a:r>
                      <a:endParaRPr lang="en-US" sz="2800" dirty="0"/>
                    </a:p>
                  </a:txBody>
                  <a:tcPr/>
                </a:tc>
              </a:tr>
              <a:tr h="5404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DJKI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http://www.dgip.go.id/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184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Thomson Group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http://www.delphion.com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6027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European Patent Office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  <a:hlinkClick r:id="rId4"/>
                        </a:rPr>
                        <a:t>http://ep.espacenet.com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horzOverflow="overflow"/>
                </a:tc>
              </a:tr>
              <a:tr h="513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US Patent Office</a:t>
                      </a:r>
                      <a:endParaRPr kumimoji="0" lang="nb-NO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  <a:hlinkClick r:id="rId5"/>
                        </a:rPr>
                        <a:t>http://www.uspto.gov/patft/index.html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513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Japan Patent Office</a:t>
                      </a:r>
                      <a:endParaRPr kumimoji="0" lang="nb-NO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  <a:hlinkClick r:id="rId6"/>
                        </a:rPr>
                        <a:t>https://www.jpo.go.jp</a:t>
                      </a:r>
                      <a:r>
                        <a:rPr kumimoji="0" lang="en-US" alt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855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Cambia-Biotech 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(Australia)</a:t>
                      </a:r>
                      <a:endParaRPr kumimoji="0" lang="nb-NO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  <a:hlinkClick r:id="rId7"/>
                        </a:rPr>
                        <a:t>http://www.cambiaip.org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855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World Intellectual Property Organization (WIPO)</a:t>
                      </a:r>
                      <a:endParaRPr kumimoji="0" lang="nb-NO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  <a:hlinkClick r:id="rId8"/>
                        </a:rPr>
                        <a:t>http://www.wipo.int/ipdl/en/search/pct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13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i="1" dirty="0" smtClean="0"/>
              <a:t>SEARCHING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78" b="4968"/>
          <a:stretch/>
        </p:blipFill>
        <p:spPr>
          <a:xfrm>
            <a:off x="1584131" y="1517073"/>
            <a:ext cx="9564951" cy="50513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20941" y="2980944"/>
            <a:ext cx="2966627" cy="7893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6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i="1" dirty="0" smtClean="0"/>
              <a:t>searching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061"/>
          <a:stretch/>
        </p:blipFill>
        <p:spPr>
          <a:xfrm>
            <a:off x="2758624" y="1905000"/>
            <a:ext cx="858028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69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i="1" dirty="0" smtClean="0"/>
              <a:t>searching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410"/>
          <a:stretch/>
        </p:blipFill>
        <p:spPr>
          <a:xfrm>
            <a:off x="2430418" y="1676399"/>
            <a:ext cx="8427363" cy="4572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66655" y="3200400"/>
            <a:ext cx="1537854" cy="2909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4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i="1" dirty="0" err="1" smtClean="0"/>
              <a:t>seaching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310"/>
          <a:stretch/>
        </p:blipFill>
        <p:spPr>
          <a:xfrm>
            <a:off x="2592925" y="1530927"/>
            <a:ext cx="832841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43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i="1" dirty="0" smtClean="0"/>
              <a:t>searching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860"/>
          <a:stretch/>
        </p:blipFill>
        <p:spPr>
          <a:xfrm>
            <a:off x="2859968" y="1905000"/>
            <a:ext cx="83775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56302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295</TotalTime>
  <Words>168</Words>
  <Application>Microsoft Office PowerPoint</Application>
  <PresentationFormat>Custom</PresentationFormat>
  <Paragraphs>45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Wisp</vt:lpstr>
      <vt:lpstr>PENELUSURAN INFORMASI PATEN patent searching</vt:lpstr>
      <vt:lpstr>APAKAH INFORMASI PATEN ITU?</vt:lpstr>
      <vt:lpstr>APAKAH PENELUSURAN (SEARCHING) PATEN ITU?</vt:lpstr>
      <vt:lpstr>CONTOH CONTOH SITUS</vt:lpstr>
      <vt:lpstr>CARA SEARCHING</vt:lpstr>
      <vt:lpstr>Cara searching</vt:lpstr>
      <vt:lpstr>Cara searching</vt:lpstr>
      <vt:lpstr>Cara seaching</vt:lpstr>
      <vt:lpstr>Cara searching</vt:lpstr>
      <vt:lpstr>Cara searching</vt:lpstr>
      <vt:lpstr>Cara searching</vt:lpstr>
      <vt:lpstr>Cara searching</vt:lpstr>
      <vt:lpstr>Cara searching</vt:lpstr>
      <vt:lpstr>Cara searching</vt:lpstr>
      <vt:lpstr>Cara searching</vt:lpstr>
      <vt:lpstr>Cara searching</vt:lpstr>
      <vt:lpstr>Cara searching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PENELUSURAN INFORMASI PATEN</dc:title>
  <dc:creator>Uswatun Chasanah</dc:creator>
  <cp:lastModifiedBy>Computer</cp:lastModifiedBy>
  <cp:revision>26</cp:revision>
  <dcterms:created xsi:type="dcterms:W3CDTF">2015-12-17T00:32:06Z</dcterms:created>
  <dcterms:modified xsi:type="dcterms:W3CDTF">2015-12-17T06:17:12Z</dcterms:modified>
</cp:coreProperties>
</file>