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8"/>
  </p:notesMasterIdLst>
  <p:sldIdLst>
    <p:sldId id="373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3" r:id="rId15"/>
    <p:sldId id="421" r:id="rId16"/>
    <p:sldId id="422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6" r:id="rId39"/>
    <p:sldId id="450" r:id="rId40"/>
    <p:sldId id="451" r:id="rId41"/>
    <p:sldId id="452" r:id="rId42"/>
    <p:sldId id="448" r:id="rId43"/>
    <p:sldId id="445" r:id="rId44"/>
    <p:sldId id="447" r:id="rId45"/>
    <p:sldId id="449" r:id="rId46"/>
    <p:sldId id="409" r:id="rId47"/>
  </p:sldIdLst>
  <p:sldSz cx="18288000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4B3CB7A-03FA-470D-A59F-40DC950A61A6}">
          <p14:sldIdLst>
            <p14:sldId id="373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3"/>
            <p14:sldId id="421"/>
            <p14:sldId id="422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6"/>
            <p14:sldId id="450"/>
            <p14:sldId id="451"/>
            <p14:sldId id="452"/>
            <p14:sldId id="448"/>
            <p14:sldId id="445"/>
            <p14:sldId id="447"/>
            <p14:sldId id="449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0412"/>
    <a:srgbClr val="FCB809"/>
    <a:srgbClr val="0C3920"/>
    <a:srgbClr val="F1F4F5"/>
    <a:srgbClr val="FFFFFF"/>
    <a:srgbClr val="0B3820"/>
    <a:srgbClr val="315B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532" y="2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4B700-E454-4935-A6FA-FD6D01281268}" type="datetimeFigureOut">
              <a:rPr kumimoji="1" lang="ja-JP" altLang="en-US" smtClean="0"/>
              <a:t>2020/3/25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180D7-54DB-4F7F-AE75-6A18932822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94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4725988"/>
            <a:ext cx="6984999" cy="36576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28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6600" y="5689600"/>
            <a:ext cx="5638800" cy="2693987"/>
          </a:xfrm>
        </p:spPr>
        <p:txBody>
          <a:bodyPr anchor="b"/>
          <a:lstStyle>
            <a:lvl1pPr marL="0" indent="0" algn="l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359151"/>
            <a:ext cx="6121400" cy="511333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66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4387808"/>
            <a:ext cx="15481300" cy="1357396"/>
          </a:xfrm>
        </p:spPr>
        <p:txBody>
          <a:bodyPr anchor="b">
            <a:normAutofit/>
          </a:bodyPr>
          <a:lstStyle>
            <a:lvl1pPr algn="ctr">
              <a:defRPr sz="80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5701355"/>
            <a:ext cx="12242799" cy="4454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8264769"/>
            <a:ext cx="12242799" cy="1565031"/>
          </a:xfrm>
        </p:spPr>
        <p:txBody>
          <a:bodyPr anchor="b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56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521202" y="2519910"/>
            <a:ext cx="5245593" cy="5245593"/>
          </a:xfrm>
          <a:solidFill>
            <a:schemeClr val="accent5">
              <a:lumMod val="40000"/>
              <a:lumOff val="6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6929427" y="2928011"/>
            <a:ext cx="4429145" cy="4429145"/>
          </a:xfrm>
          <a:solidFill>
            <a:schemeClr val="tx1"/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934583" y="3505200"/>
            <a:ext cx="4418834" cy="1636712"/>
          </a:xfrm>
        </p:spPr>
        <p:txBody>
          <a:bodyPr anchor="b">
            <a:normAutofit/>
          </a:bodyPr>
          <a:lstStyle>
            <a:lvl1pPr algn="ctr">
              <a:defRPr sz="4800" spc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934584" y="5207908"/>
            <a:ext cx="4418834" cy="964291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910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943100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2309586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309586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33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11635642" y="2787283"/>
            <a:ext cx="4709258" cy="4709258"/>
          </a:xfrm>
          <a:solidFill>
            <a:schemeClr val="tx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9" hasCustomPrompt="1"/>
          </p:nvPr>
        </p:nvSpPr>
        <p:spPr>
          <a:xfrm rot="18900000">
            <a:off x="12002128" y="3153769"/>
            <a:ext cx="3976287" cy="3976287"/>
          </a:xfrm>
          <a:solidFill>
            <a:schemeClr val="bg1">
              <a:alpha val="20000"/>
            </a:schemeClr>
          </a:solidFill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002128" y="3632741"/>
            <a:ext cx="3976287" cy="3018343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50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842259"/>
            <a:ext cx="5708650" cy="259930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5999" y="3457056"/>
            <a:ext cx="5708651" cy="3371302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86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3999" y="1317399"/>
            <a:ext cx="7740651" cy="1861230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1" y="3178629"/>
            <a:ext cx="7740650" cy="1963284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81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0" y="0"/>
            <a:ext cx="8810171" cy="10285413"/>
          </a:xfr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1433513"/>
            <a:ext cx="8437337" cy="28118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4514087"/>
            <a:ext cx="5355772" cy="297528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46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-7" y="5416061"/>
            <a:ext cx="18288001" cy="4869347"/>
          </a:xfr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6664834"/>
            <a:ext cx="12242800" cy="2187066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213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3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51419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 baseline="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4012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04012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676909" y="6633035"/>
            <a:ext cx="4207741" cy="224433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676909" y="5973799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199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5134043"/>
            <a:ext cx="9144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17250" y="2115628"/>
            <a:ext cx="5184775" cy="224433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5556343"/>
            <a:ext cx="5175250" cy="2917639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33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270250"/>
            <a:ext cx="7127874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3020365"/>
            <a:ext cx="7221904" cy="114141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5046325"/>
            <a:ext cx="7221904" cy="1968837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040309"/>
            <a:ext cx="7221904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56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22600" y="2550707"/>
            <a:ext cx="5184774" cy="51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393352"/>
            <a:ext cx="6121400" cy="1911022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6184589"/>
            <a:ext cx="6121400" cy="1551621"/>
          </a:xfrm>
        </p:spPr>
        <p:txBody>
          <a:bodyPr anchor="b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accent4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4404471"/>
            <a:ext cx="6121400" cy="1565410"/>
          </a:xfrm>
        </p:spPr>
        <p:txBody>
          <a:bodyPr anchor="t"/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482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769697"/>
            <a:ext cx="7431650" cy="227731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5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347442" y="2730374"/>
            <a:ext cx="4537208" cy="4823078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3142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27603" y="4199298"/>
            <a:ext cx="471827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27603" y="3483427"/>
            <a:ext cx="4718273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0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5" y="0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74316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4" name="Straight Connector 13"/>
          <p:cNvCxnSpPr>
            <a:endCxn id="11" idx="1"/>
          </p:cNvCxnSpPr>
          <p:nvPr userDrawn="1"/>
        </p:nvCxnSpPr>
        <p:spPr>
          <a:xfrm>
            <a:off x="1517651" y="5141913"/>
            <a:ext cx="9642474" cy="79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781800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9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4030847"/>
            <a:ext cx="4690375" cy="326417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3314976"/>
            <a:ext cx="4690375" cy="637117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58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3056577" y="-794"/>
            <a:ext cx="5231423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45943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56073" y="292922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56073" y="220616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6073" y="6212852"/>
            <a:ext cx="4690375" cy="2172474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56073" y="5489799"/>
            <a:ext cx="4690375" cy="644299"/>
          </a:xfrm>
        </p:spPr>
        <p:txBody>
          <a:bodyPr anchor="b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28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2"/>
            <a:ext cx="12242800" cy="3241675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43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895771" y="1433513"/>
            <a:ext cx="8988878" cy="3708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94171" y="5565640"/>
            <a:ext cx="9202058" cy="3311728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8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9144000" y="1433513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306619" y="150459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389421" y="200305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0389421" y="143351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144000" y="3026857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306619" y="309793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0389421" y="359639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0389421" y="302685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9144000" y="4620200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9306619" y="4691281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389421" y="5189740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389421" y="4620200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144000" y="6213543"/>
            <a:ext cx="1052493" cy="1052493"/>
            <a:chOff x="9144000" y="1433513"/>
            <a:chExt cx="1408161" cy="1408161"/>
          </a:xfrm>
        </p:grpSpPr>
        <p:sp>
          <p:nvSpPr>
            <p:cNvPr id="26" name="Rectangle 2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306619" y="6284624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389421" y="6783083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0389421" y="6213543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9144000" y="7806887"/>
            <a:ext cx="1052493" cy="1052493"/>
            <a:chOff x="9144000" y="1433513"/>
            <a:chExt cx="1408161" cy="140816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306619" y="7877968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0389421" y="8376427"/>
            <a:ext cx="4875979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389421" y="7806887"/>
            <a:ext cx="4875979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970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73979" y="3025884"/>
            <a:ext cx="1052493" cy="1052493"/>
            <a:chOff x="9144000" y="1433513"/>
            <a:chExt cx="1408161" cy="1408161"/>
          </a:xfrm>
        </p:grpSpPr>
        <p:sp>
          <p:nvSpPr>
            <p:cNvPr id="7" name="Rectangle 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836598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19401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919401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673979" y="4619228"/>
            <a:ext cx="1052493" cy="1052493"/>
            <a:chOff x="9144000" y="1433513"/>
            <a:chExt cx="1408161" cy="1408161"/>
          </a:xfrm>
        </p:grpSpPr>
        <p:sp>
          <p:nvSpPr>
            <p:cNvPr id="14" name="Rectangle 1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836598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919401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919401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673979" y="6212571"/>
            <a:ext cx="1052493" cy="1052493"/>
            <a:chOff x="9144000" y="1433513"/>
            <a:chExt cx="1408161" cy="140816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836598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19401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8919401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2511506" y="3025884"/>
            <a:ext cx="1052493" cy="1052493"/>
            <a:chOff x="9144000" y="1433513"/>
            <a:chExt cx="1408161" cy="1408161"/>
          </a:xfrm>
        </p:grpSpPr>
        <p:sp>
          <p:nvSpPr>
            <p:cNvPr id="38" name="Rectangle 37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674125" y="3096965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3756928" y="3595424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756928" y="3025884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12511506" y="4619228"/>
            <a:ext cx="1052493" cy="1052493"/>
            <a:chOff x="9144000" y="1433513"/>
            <a:chExt cx="1408161" cy="1408161"/>
          </a:xfrm>
        </p:grpSpPr>
        <p:sp>
          <p:nvSpPr>
            <p:cNvPr id="44" name="Rectangle 43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674125" y="469030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3756928" y="5188768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756928" y="4619228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12511506" y="6212571"/>
            <a:ext cx="1052493" cy="1052493"/>
            <a:chOff x="9144000" y="1433513"/>
            <a:chExt cx="1408161" cy="1408161"/>
          </a:xfrm>
        </p:grpSpPr>
        <p:sp>
          <p:nvSpPr>
            <p:cNvPr id="50" name="Rectangle 49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674125" y="6283652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756928" y="6782111"/>
            <a:ext cx="3127722" cy="337024"/>
          </a:xfrm>
        </p:spPr>
        <p:txBody>
          <a:bodyPr anchor="t"/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3756928" y="6212571"/>
            <a:ext cx="3127722" cy="60407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05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5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50"/>
                            </p:stCondLst>
                            <p:childTnLst>
                              <p:par>
                                <p:cTn id="1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5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4034971"/>
            <a:ext cx="5175251" cy="305163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719235"/>
            <a:ext cx="5175250" cy="1146681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00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-1588"/>
            <a:ext cx="9144000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403870" y="2086656"/>
            <a:ext cx="6100016" cy="611051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49" y="2918733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2154012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49" y="5973990"/>
            <a:ext cx="5175251" cy="2107520"/>
          </a:xfrm>
        </p:spPr>
        <p:txBody>
          <a:bodyPr numCol="1" spcCol="540000"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5209269"/>
            <a:ext cx="5175250" cy="595666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16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0" y="2292005"/>
            <a:ext cx="7740650" cy="1141412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4435579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311949"/>
            <a:ext cx="7740650" cy="701273"/>
          </a:xfrm>
        </p:spPr>
        <p:txBody>
          <a:bodyPr anchor="t">
            <a:norm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9225281" y="4163666"/>
            <a:ext cx="9062719" cy="385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7086600"/>
            <a:ext cx="7221904" cy="1800225"/>
          </a:xfrm>
        </p:spPr>
        <p:txBody>
          <a:bodyPr anchor="b">
            <a:normAutofit/>
          </a:bodyPr>
          <a:lstStyle>
            <a:lvl1pPr marL="285750" indent="-285750" algn="just">
              <a:spcBef>
                <a:spcPts val="0"/>
              </a:spcBef>
              <a:buFont typeface="Wingdings" panose="05000000000000000000" pitchFamily="2" charset="2"/>
              <a:buChar char="l"/>
              <a:defRPr sz="1400"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016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160124" y="-1"/>
            <a:ext cx="5724525" cy="1028541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/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8"/>
            <a:ext cx="7740650" cy="1141412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6155103"/>
            <a:ext cx="7221904" cy="249672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4061731"/>
            <a:ext cx="7221904" cy="2024765"/>
          </a:xfrm>
        </p:spPr>
        <p:txBody>
          <a:bodyPr anchor="b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257867"/>
            <a:ext cx="7740650" cy="839263"/>
          </a:xfrm>
        </p:spPr>
        <p:txBody>
          <a:bodyPr anchor="t">
            <a:noAutofit/>
          </a:bodyPr>
          <a:lstStyle>
            <a:lvl1pPr marL="0" indent="0" algn="just">
              <a:lnSpc>
                <a:spcPct val="130000"/>
              </a:lnSpc>
              <a:spcBef>
                <a:spcPts val="0"/>
              </a:spcBef>
              <a:buFontTx/>
              <a:buNone/>
              <a:defRPr sz="3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80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118157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3125257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7097212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987867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6612349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02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5493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04012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04012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391716" y="2244472"/>
            <a:ext cx="2778125" cy="2778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676909" y="6216427"/>
            <a:ext cx="4207741" cy="178961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676909" y="5107082"/>
            <a:ext cx="4207741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04012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676909" y="5731564"/>
            <a:ext cx="4207741" cy="44045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98038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49637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49637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45415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14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14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798038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49637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749637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245415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97014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197014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146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51865"/>
            <a:ext cx="5854700" cy="278168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94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16766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332753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32753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0445084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961071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61071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4073403" y="1433930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589390" y="4500221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589390" y="3965159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816766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32753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332753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0445084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961071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9961071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14073403" y="5330936"/>
            <a:ext cx="2327234" cy="23272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589390" y="8397227"/>
            <a:ext cx="3295260" cy="48014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3589390" y="7862165"/>
            <a:ext cx="3295260" cy="53506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8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P spid="3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699099" y="-1588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515099" y="0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1700650" y="5141515"/>
            <a:ext cx="5184000" cy="51419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5099" y="5141913"/>
            <a:ext cx="5185551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496800" y="1973417"/>
            <a:ext cx="3666978" cy="2007738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2496800" y="1314180"/>
            <a:ext cx="3666978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02522" y="7014529"/>
            <a:ext cx="3666978" cy="2007738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302522" y="6355292"/>
            <a:ext cx="3666978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4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403350" y="5191943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4222750" cy="36854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748803" y="1398587"/>
            <a:ext cx="3395197" cy="7488238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1752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1752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267147" y="5141913"/>
            <a:ext cx="7020853" cy="79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6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372594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5033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0274602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644170" y="5492818"/>
            <a:ext cx="3240480" cy="3384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41775" cy="3648420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788726" y="1398588"/>
            <a:ext cx="5095924" cy="3648421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77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515100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0" y="4442002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3782765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446987" y="3633899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507546" y="4442002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507546" y="3782765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515100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7353888"/>
            <a:ext cx="4377104" cy="1421200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03350" y="6694651"/>
            <a:ext cx="437710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446987" y="6545785"/>
            <a:ext cx="2331583" cy="233158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507546" y="7353888"/>
            <a:ext cx="437710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2507546" y="6694651"/>
            <a:ext cx="437710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50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3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24270" y="5556738"/>
            <a:ext cx="3320630" cy="332063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24270" y="2775858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866119" y="1398587"/>
            <a:ext cx="4158151" cy="41581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0243390" y="5543569"/>
            <a:ext cx="2780880" cy="27808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17651" y="5141913"/>
            <a:ext cx="73484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096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8" grpId="0" animBg="1"/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033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60600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60600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1808650" y="2508781"/>
            <a:ext cx="5076000" cy="26331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808650" y="5226398"/>
            <a:ext cx="5076000" cy="586241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6312877"/>
            <a:ext cx="5724525" cy="253902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702063" y="6312877"/>
            <a:ext cx="7563338" cy="2539024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92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49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127874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6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12875" y="1398588"/>
            <a:ext cx="9756775" cy="747878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366170" y="2116810"/>
            <a:ext cx="4518479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366170" y="5365094"/>
            <a:ext cx="4518480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67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eft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1777366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777366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007033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26083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97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51865"/>
            <a:ext cx="4775200" cy="2781683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80401" y="1398588"/>
            <a:ext cx="6984999" cy="7478779"/>
          </a:xfrm>
        </p:spPr>
        <p:txBody>
          <a:bodyPr anchor="ctr"/>
          <a:lstStyle>
            <a:lvl1pPr marL="285750" indent="-285750" algn="l">
              <a:spcBef>
                <a:spcPts val="1800"/>
              </a:spcBef>
              <a:buFont typeface="Wingdings" panose="05000000000000000000" pitchFamily="2" charset="2"/>
              <a:buChar char="l"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05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28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09552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14328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609552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34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w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5141912"/>
            <a:ext cx="182880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943100" y="3270249"/>
            <a:ext cx="14401800" cy="3744913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663399"/>
            <a:ext cx="4105275" cy="2957025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702063" y="3663399"/>
            <a:ext cx="6852137" cy="2957025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72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144000" y="-1"/>
            <a:ext cx="9144000" cy="102854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00775" y="1398588"/>
            <a:ext cx="5886450" cy="7488237"/>
          </a:xfrm>
          <a:solidFill>
            <a:schemeClr val="tx1"/>
          </a:solidFill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2209799"/>
            <a:ext cx="4032250" cy="2837209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46925" y="5360987"/>
            <a:ext cx="4032250" cy="281781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85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04776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19104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5238800" y="0"/>
            <a:ext cx="3049200" cy="5141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304776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1219104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5238800" y="5141913"/>
            <a:ext cx="3049200" cy="5143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9"/>
            <a:ext cx="40322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46925" y="5360987"/>
            <a:ext cx="4032250" cy="352583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7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8107" y="9616425"/>
            <a:ext cx="6087836" cy="54760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8107" y="8877368"/>
            <a:ext cx="1219200" cy="10128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1" y="-1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4232324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068650" y="0"/>
            <a:ext cx="3816000" cy="60530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3068649" y="6151562"/>
            <a:ext cx="3816000" cy="413385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1398589"/>
            <a:ext cx="6357257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17651" y="5141913"/>
            <a:ext cx="76263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6357257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76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33439" y="0"/>
            <a:ext cx="3816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5358089" y="3270250"/>
            <a:ext cx="3816000" cy="701516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11169650" y="1398589"/>
            <a:ext cx="56959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11283951" y="5141913"/>
            <a:ext cx="70040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88700" y="5360988"/>
            <a:ext cx="56959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433440" y="7182615"/>
            <a:ext cx="3816000" cy="644299"/>
          </a:xfrm>
        </p:spPr>
        <p:txBody>
          <a:bodyPr anchor="t">
            <a:no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358089" y="2428907"/>
            <a:ext cx="3816000" cy="644299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9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3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2545889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88665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025858"/>
            <a:ext cx="6121400" cy="242000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5366621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5724525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1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8440" y="-1"/>
            <a:ext cx="5655810" cy="10285413"/>
          </a:xfrm>
          <a:noFill/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9650" y="1997249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9650" y="1338012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1169650" y="4731437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169650" y="4072200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169650" y="7465625"/>
            <a:ext cx="571695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1169650" y="6806388"/>
            <a:ext cx="571695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00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0" y="1997249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1338012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4731437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4072200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7465625"/>
            <a:ext cx="6121400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6806388"/>
            <a:ext cx="6121400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588"/>
            <a:ext cx="6510634" cy="1028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kumimoji="1" lang="ja-JP" alt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8286" y="3633535"/>
            <a:ext cx="5334063" cy="3018343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1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740262"/>
            <a:ext cx="12242800" cy="123283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022601" y="5141913"/>
            <a:ext cx="12242800" cy="896938"/>
          </a:xfrm>
        </p:spPr>
        <p:txBody>
          <a:bodyPr anchor="t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022601" y="7015163"/>
            <a:ext cx="12242800" cy="18716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053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531403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31403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531403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31403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531403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531403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7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96" idx="4"/>
          </p:cNvCxnSpPr>
          <p:nvPr userDrawn="1"/>
        </p:nvCxnSpPr>
        <p:spPr>
          <a:xfrm flipV="1">
            <a:off x="9143999" y="7626096"/>
            <a:ext cx="1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2116810"/>
            <a:ext cx="4789632" cy="301834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3349" y="5365094"/>
            <a:ext cx="4789633" cy="3512273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77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7" grpId="0"/>
      <p:bldP spid="13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96" idx="4"/>
          </p:cNvCxnSpPr>
          <p:nvPr userDrawn="1"/>
        </p:nvCxnSpPr>
        <p:spPr>
          <a:xfrm flipV="1">
            <a:off x="9144000" y="7626096"/>
            <a:ext cx="0" cy="265931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84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94" name="Oval 93"/>
          <p:cNvSpPr/>
          <p:nvPr userDrawn="1"/>
        </p:nvSpPr>
        <p:spPr>
          <a:xfrm>
            <a:off x="9033163" y="267076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Oval 94"/>
          <p:cNvSpPr/>
          <p:nvPr userDrawn="1"/>
        </p:nvSpPr>
        <p:spPr>
          <a:xfrm>
            <a:off x="9033163" y="504108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6" name="Oval 95"/>
          <p:cNvSpPr/>
          <p:nvPr userDrawn="1"/>
        </p:nvSpPr>
        <p:spPr>
          <a:xfrm>
            <a:off x="9033163" y="7404423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01" name="Straight Connector 100"/>
          <p:cNvCxnSpPr>
            <a:stCxn id="94" idx="4"/>
            <a:endCxn id="95" idx="0"/>
          </p:cNvCxnSpPr>
          <p:nvPr userDrawn="1"/>
        </p:nvCxnSpPr>
        <p:spPr>
          <a:xfrm>
            <a:off x="9144000" y="2892436"/>
            <a:ext cx="0" cy="214865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6" idx="0"/>
            <a:endCxn id="95" idx="4"/>
          </p:cNvCxnSpPr>
          <p:nvPr userDrawn="1"/>
        </p:nvCxnSpPr>
        <p:spPr>
          <a:xfrm flipV="1">
            <a:off x="9144000" y="5262759"/>
            <a:ext cx="0" cy="2141664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9621984" y="3091580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621984" y="2432343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621984" y="5465148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621984" y="4805911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621984" y="7831336"/>
            <a:ext cx="5643416" cy="1045593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0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21984" y="7172099"/>
            <a:ext cx="5643416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984995" y="2479939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984995" y="4853507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984995" y="7229220"/>
            <a:ext cx="1538142" cy="586241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>
            <a:endCxn id="94" idx="0"/>
          </p:cNvCxnSpPr>
          <p:nvPr userDrawn="1"/>
        </p:nvCxnSpPr>
        <p:spPr>
          <a:xfrm>
            <a:off x="9144000" y="0"/>
            <a:ext cx="0" cy="267076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924854" y="7424748"/>
            <a:ext cx="1052493" cy="1052493"/>
            <a:chOff x="9144000" y="1433513"/>
            <a:chExt cx="1408161" cy="1408161"/>
          </a:xfrm>
        </p:grpSpPr>
        <p:sp>
          <p:nvSpPr>
            <p:cNvPr id="6" name="Rectangle 5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088619" y="7495829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877368"/>
            <a:ext cx="6515100" cy="9457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V="1">
            <a:off x="6515100" y="7015163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515100" y="7015163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387100" y="5143501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H="1">
            <a:off x="8387100" y="5143501"/>
            <a:ext cx="18720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10275765" y="3270250"/>
            <a:ext cx="0" cy="1871662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10275765" y="3270250"/>
            <a:ext cx="80122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8796854" y="5553086"/>
            <a:ext cx="1052493" cy="1052493"/>
            <a:chOff x="9144000" y="1433513"/>
            <a:chExt cx="1408161" cy="1408161"/>
          </a:xfrm>
        </p:grpSpPr>
        <p:sp>
          <p:nvSpPr>
            <p:cNvPr id="27" name="Rectangle 26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960619" y="5624167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685519" y="3679835"/>
            <a:ext cx="1052493" cy="1052493"/>
            <a:chOff x="9144000" y="1433513"/>
            <a:chExt cx="1408161" cy="1408161"/>
          </a:xfrm>
        </p:grpSpPr>
        <p:sp>
          <p:nvSpPr>
            <p:cNvPr id="33" name="Rectangle 32"/>
            <p:cNvSpPr/>
            <p:nvPr userDrawn="1"/>
          </p:nvSpPr>
          <p:spPr>
            <a:xfrm>
              <a:off x="9144000" y="1433513"/>
              <a:ext cx="1408161" cy="140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9361573" y="1651086"/>
              <a:ext cx="973015" cy="973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849284" y="3750916"/>
            <a:ext cx="724962" cy="910330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89178" y="7396544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43100" y="7630714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824499" y="57692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727490" y="3893782"/>
            <a:ext cx="4160501" cy="657322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064721" y="5518987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970971" y="3645736"/>
            <a:ext cx="4913679" cy="1045593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8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3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73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28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544795" y="1398587"/>
            <a:ext cx="3583080" cy="7478781"/>
            <a:chOff x="2791402" y="1050114"/>
            <a:chExt cx="3909098" cy="8159261"/>
          </a:xfrm>
        </p:grpSpPr>
        <p:sp>
          <p:nvSpPr>
            <p:cNvPr id="7" name="Rectangle 6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Rectangle: Rounded Corners 12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848989" y="2440002"/>
            <a:ext cx="3018145" cy="538096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6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/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1887889" y="1398589"/>
            <a:ext cx="5331279" cy="8886825"/>
            <a:chOff x="1887889" y="1398589"/>
            <a:chExt cx="5331279" cy="8886825"/>
          </a:xfrm>
        </p:grpSpPr>
        <p:sp>
          <p:nvSpPr>
            <p:cNvPr id="6" name="Rectangle 5"/>
            <p:cNvSpPr/>
            <p:nvPr userDrawn="1"/>
          </p:nvSpPr>
          <p:spPr>
            <a:xfrm>
              <a:off x="1887889" y="394160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887889" y="2908877"/>
              <a:ext cx="175370" cy="69379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Freeform: Shape 17"/>
            <p:cNvSpPr/>
            <p:nvPr userDrawn="1"/>
          </p:nvSpPr>
          <p:spPr>
            <a:xfrm>
              <a:off x="1943100" y="1398589"/>
              <a:ext cx="5276068" cy="8886825"/>
            </a:xfrm>
            <a:custGeom>
              <a:avLst/>
              <a:gdLst>
                <a:gd name="connsiteX0" fmla="*/ 706677 w 5276068"/>
                <a:gd name="connsiteY0" fmla="*/ 0 h 8886825"/>
                <a:gd name="connsiteX1" fmla="*/ 4569391 w 5276068"/>
                <a:gd name="connsiteY1" fmla="*/ 0 h 8886825"/>
                <a:gd name="connsiteX2" fmla="*/ 5276068 w 5276068"/>
                <a:gd name="connsiteY2" fmla="*/ 706677 h 8886825"/>
                <a:gd name="connsiteX3" fmla="*/ 5276068 w 5276068"/>
                <a:gd name="connsiteY3" fmla="*/ 8886825 h 8886825"/>
                <a:gd name="connsiteX4" fmla="*/ 0 w 5276068"/>
                <a:gd name="connsiteY4" fmla="*/ 8886825 h 8886825"/>
                <a:gd name="connsiteX5" fmla="*/ 0 w 5276068"/>
                <a:gd name="connsiteY5" fmla="*/ 706677 h 8886825"/>
                <a:gd name="connsiteX6" fmla="*/ 706677 w 5276068"/>
                <a:gd name="connsiteY6" fmla="*/ 0 h 888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76068" h="8886825">
                  <a:moveTo>
                    <a:pt x="706677" y="0"/>
                  </a:moveTo>
                  <a:lnTo>
                    <a:pt x="4569391" y="0"/>
                  </a:lnTo>
                  <a:cubicBezTo>
                    <a:pt x="4959678" y="0"/>
                    <a:pt x="5276068" y="316390"/>
                    <a:pt x="5276068" y="706677"/>
                  </a:cubicBezTo>
                  <a:lnTo>
                    <a:pt x="5276068" y="8886825"/>
                  </a:lnTo>
                  <a:lnTo>
                    <a:pt x="0" y="8886825"/>
                  </a:lnTo>
                  <a:lnTo>
                    <a:pt x="0" y="706677"/>
                  </a:lnTo>
                  <a:cubicBezTo>
                    <a:pt x="0" y="316390"/>
                    <a:pt x="316390" y="0"/>
                    <a:pt x="706677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Freeform: Shape 15"/>
            <p:cNvSpPr/>
            <p:nvPr userDrawn="1"/>
          </p:nvSpPr>
          <p:spPr>
            <a:xfrm>
              <a:off x="2312158" y="2908877"/>
              <a:ext cx="4537952" cy="7376536"/>
            </a:xfrm>
            <a:custGeom>
              <a:avLst/>
              <a:gdLst>
                <a:gd name="connsiteX0" fmla="*/ 63531 w 4537952"/>
                <a:gd name="connsiteY0" fmla="*/ 0 h 7376536"/>
                <a:gd name="connsiteX1" fmla="*/ 4474421 w 4537952"/>
                <a:gd name="connsiteY1" fmla="*/ 0 h 7376536"/>
                <a:gd name="connsiteX2" fmla="*/ 4537952 w 4537952"/>
                <a:gd name="connsiteY2" fmla="*/ 63531 h 7376536"/>
                <a:gd name="connsiteX3" fmla="*/ 4537952 w 4537952"/>
                <a:gd name="connsiteY3" fmla="*/ 7376536 h 7376536"/>
                <a:gd name="connsiteX4" fmla="*/ 0 w 4537952"/>
                <a:gd name="connsiteY4" fmla="*/ 7376536 h 7376536"/>
                <a:gd name="connsiteX5" fmla="*/ 0 w 4537952"/>
                <a:gd name="connsiteY5" fmla="*/ 63531 h 7376536"/>
                <a:gd name="connsiteX6" fmla="*/ 63531 w 4537952"/>
                <a:gd name="connsiteY6" fmla="*/ 0 h 737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7952" h="7376536">
                  <a:moveTo>
                    <a:pt x="63531" y="0"/>
                  </a:moveTo>
                  <a:lnTo>
                    <a:pt x="4474421" y="0"/>
                  </a:lnTo>
                  <a:cubicBezTo>
                    <a:pt x="4509508" y="0"/>
                    <a:pt x="4537952" y="28444"/>
                    <a:pt x="4537952" y="63531"/>
                  </a:cubicBezTo>
                  <a:lnTo>
                    <a:pt x="4537952" y="7376536"/>
                  </a:lnTo>
                  <a:lnTo>
                    <a:pt x="0" y="7376536"/>
                  </a:lnTo>
                  <a:lnTo>
                    <a:pt x="0" y="63531"/>
                  </a:lnTo>
                  <a:cubicBezTo>
                    <a:pt x="0" y="28444"/>
                    <a:pt x="28444" y="0"/>
                    <a:pt x="6353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4011886" y="2276809"/>
              <a:ext cx="129703" cy="129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Rectangle: Rounded Corners 10"/>
            <p:cNvSpPr/>
            <p:nvPr userDrawn="1"/>
          </p:nvSpPr>
          <p:spPr>
            <a:xfrm flipV="1">
              <a:off x="4271035" y="2286638"/>
              <a:ext cx="879346" cy="11058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4490302" y="1839164"/>
              <a:ext cx="181664" cy="181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020829"/>
            <a:ext cx="7431650" cy="302618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42584" y="2947197"/>
            <a:ext cx="4500000" cy="7338216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5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56324" y="1418560"/>
            <a:ext cx="5261219" cy="7468265"/>
            <a:chOff x="3004457" y="476891"/>
            <a:chExt cx="5937704" cy="8428531"/>
          </a:xfrm>
        </p:grpSpPr>
        <p:sp>
          <p:nvSpPr>
            <p:cNvPr id="6" name="Rectangle: Rounded Corners 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9" name="Rectangle: Rounded Corners 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915204" y="2104573"/>
            <a:ext cx="7431650" cy="2942435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022080" y="5141913"/>
            <a:ext cx="926592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34254" y="5360988"/>
            <a:ext cx="743165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306240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98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349172"/>
            <a:ext cx="5854700" cy="2277311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039100" y="1"/>
            <a:ext cx="0" cy="542289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80400" y="2803525"/>
            <a:ext cx="10007600" cy="261937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91501" y="5655510"/>
            <a:ext cx="7073899" cy="2728077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10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 userDrawn="1"/>
        </p:nvCxnSpPr>
        <p:spPr>
          <a:xfrm>
            <a:off x="1517651" y="5141913"/>
            <a:ext cx="718270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16" name="Rectangle: Rounded Corners 15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19" name="Rectangle: Rounded Corners 18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Rectangle: Rounded Corners 22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Rectangle: Rounded Corners 23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Rectangle: Rounded Corners 25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6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table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1517651" y="5141913"/>
            <a:ext cx="72105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 userDrawn="1"/>
        </p:nvGrpSpPr>
        <p:grpSpPr>
          <a:xfrm>
            <a:off x="11083681" y="1398588"/>
            <a:ext cx="5261219" cy="7468265"/>
            <a:chOff x="3004457" y="476891"/>
            <a:chExt cx="5937704" cy="8428531"/>
          </a:xfrm>
        </p:grpSpPr>
        <p:sp>
          <p:nvSpPr>
            <p:cNvPr id="44" name="Rectangle: Rounded Corners 43"/>
            <p:cNvSpPr/>
            <p:nvPr userDrawn="1"/>
          </p:nvSpPr>
          <p:spPr>
            <a:xfrm>
              <a:off x="3004457" y="476891"/>
              <a:ext cx="5937704" cy="8428531"/>
            </a:xfrm>
            <a:prstGeom prst="roundRect">
              <a:avLst>
                <a:gd name="adj" fmla="val 5816"/>
              </a:avLst>
            </a:prstGeom>
            <a:solidFill>
              <a:srgbClr val="F8F8F8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5920703" y="774152"/>
              <a:ext cx="105212" cy="1052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5796194" y="8303721"/>
              <a:ext cx="354231" cy="35423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/>
            </a:p>
          </p:txBody>
        </p:sp>
        <p:sp>
          <p:nvSpPr>
            <p:cNvPr id="47" name="Rectangle: Rounded Corners 46"/>
            <p:cNvSpPr/>
            <p:nvPr userDrawn="1"/>
          </p:nvSpPr>
          <p:spPr>
            <a:xfrm>
              <a:off x="3358458" y="1202411"/>
              <a:ext cx="5229703" cy="696913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8700358" y="3270250"/>
            <a:ext cx="2690898" cy="5616575"/>
            <a:chOff x="2791402" y="1050114"/>
            <a:chExt cx="3909098" cy="8159261"/>
          </a:xfrm>
        </p:grpSpPr>
        <p:sp>
          <p:nvSpPr>
            <p:cNvPr id="49" name="Rectangle 48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Rectangle: Rounded Corners 50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rgbClr val="F8F8F8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Rectangle: Rounded Corners 51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Rectangle: Rounded Corners 53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Oval 54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Oval 55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445875" y="2104573"/>
            <a:ext cx="4572000" cy="6084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39982" y="4062573"/>
            <a:ext cx="2220143" cy="402761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62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6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403350" y="2556257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rgbClr val="1C1C1C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235201"/>
            <a:ext cx="5165725" cy="2811808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61991" y="2939672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14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11832678" y="2222865"/>
            <a:ext cx="2109987" cy="4404069"/>
            <a:chOff x="2791402" y="1050114"/>
            <a:chExt cx="3909098" cy="8159261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91402" y="2914753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791402" y="2157516"/>
              <a:ext cx="128588" cy="508715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Rectangle: Rounded Corners 14"/>
            <p:cNvSpPr/>
            <p:nvPr userDrawn="1"/>
          </p:nvSpPr>
          <p:spPr>
            <a:xfrm>
              <a:off x="2831885" y="1050114"/>
              <a:ext cx="3868615" cy="8159261"/>
            </a:xfrm>
            <a:prstGeom prst="roundRect">
              <a:avLst>
                <a:gd name="adj" fmla="val 13394"/>
              </a:avLst>
            </a:prstGeom>
            <a:solidFill>
              <a:schemeClr val="tx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: Rounded Corners 15"/>
            <p:cNvSpPr/>
            <p:nvPr userDrawn="1"/>
          </p:nvSpPr>
          <p:spPr>
            <a:xfrm>
              <a:off x="3102492" y="2157516"/>
              <a:ext cx="3327400" cy="5920122"/>
            </a:xfrm>
            <a:prstGeom prst="roundRect">
              <a:avLst>
                <a:gd name="adj" fmla="val 1400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4348798" y="1694059"/>
              <a:ext cx="95103" cy="951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Rectangle: Rounded Corners 17"/>
            <p:cNvSpPr/>
            <p:nvPr userDrawn="1"/>
          </p:nvSpPr>
          <p:spPr>
            <a:xfrm flipV="1">
              <a:off x="4538816" y="1701266"/>
              <a:ext cx="644770" cy="8108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4699591" y="1373161"/>
              <a:ext cx="133203" cy="13320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4420522" y="8297836"/>
              <a:ext cx="691341" cy="69134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84809" y="1477195"/>
            <a:ext cx="9050416" cy="5171312"/>
            <a:chOff x="1320800" y="1790165"/>
            <a:chExt cx="10669666" cy="609653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342657" y="1790165"/>
              <a:ext cx="8635566" cy="6071101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12700"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1321705" y="7765770"/>
              <a:ext cx="10667856" cy="120929"/>
            </a:xfrm>
            <a:custGeom>
              <a:avLst/>
              <a:gdLst>
                <a:gd name="connsiteX0" fmla="*/ 0 w 12407609"/>
                <a:gd name="connsiteY0" fmla="*/ 0 h 140651"/>
                <a:gd name="connsiteX1" fmla="*/ 54798 w 12407609"/>
                <a:gd name="connsiteY1" fmla="*/ 2767 h 140651"/>
                <a:gd name="connsiteX2" fmla="*/ 12407609 w 12407609"/>
                <a:gd name="connsiteY2" fmla="*/ 2767 h 140651"/>
                <a:gd name="connsiteX3" fmla="*/ 12326342 w 12407609"/>
                <a:gd name="connsiteY3" fmla="*/ 41916 h 140651"/>
                <a:gd name="connsiteX4" fmla="*/ 11837287 w 12407609"/>
                <a:gd name="connsiteY4" fmla="*/ 140651 h 140651"/>
                <a:gd name="connsiteX5" fmla="*/ 576066 w 12407609"/>
                <a:gd name="connsiteY5" fmla="*/ 140651 h 140651"/>
                <a:gd name="connsiteX6" fmla="*/ 87012 w 12407609"/>
                <a:gd name="connsiteY6" fmla="*/ 41916 h 14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07609" h="140651">
                  <a:moveTo>
                    <a:pt x="0" y="0"/>
                  </a:moveTo>
                  <a:lnTo>
                    <a:pt x="54798" y="2767"/>
                  </a:lnTo>
                  <a:lnTo>
                    <a:pt x="12407609" y="2767"/>
                  </a:lnTo>
                  <a:lnTo>
                    <a:pt x="12326342" y="41916"/>
                  </a:lnTo>
                  <a:cubicBezTo>
                    <a:pt x="12176026" y="105494"/>
                    <a:pt x="12010762" y="140651"/>
                    <a:pt x="11837287" y="140651"/>
                  </a:cubicBezTo>
                  <a:lnTo>
                    <a:pt x="576066" y="140651"/>
                  </a:lnTo>
                  <a:cubicBezTo>
                    <a:pt x="402591" y="140651"/>
                    <a:pt x="237327" y="105494"/>
                    <a:pt x="87012" y="41916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20800" y="7666147"/>
              <a:ext cx="10669666" cy="102001"/>
            </a:xfrm>
            <a:prstGeom prst="roundRect">
              <a:avLst/>
            </a:prstGeom>
            <a:solidFill>
              <a:srgbClr val="B2B2B2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830616" y="7666148"/>
              <a:ext cx="1650037" cy="71543"/>
            </a:xfrm>
            <a:custGeom>
              <a:avLst/>
              <a:gdLst>
                <a:gd name="connsiteX0" fmla="*/ 0 w 1919131"/>
                <a:gd name="connsiteY0" fmla="*/ 0 h 83211"/>
                <a:gd name="connsiteX1" fmla="*/ 1919131 w 1919131"/>
                <a:gd name="connsiteY1" fmla="*/ 0 h 83211"/>
                <a:gd name="connsiteX2" fmla="*/ 1916033 w 1919131"/>
                <a:gd name="connsiteY2" fmla="*/ 15344 h 83211"/>
                <a:gd name="connsiteX3" fmla="*/ 1813646 w 1919131"/>
                <a:gd name="connsiteY3" fmla="*/ 83211 h 83211"/>
                <a:gd name="connsiteX4" fmla="*/ 105484 w 1919131"/>
                <a:gd name="connsiteY4" fmla="*/ 83211 h 83211"/>
                <a:gd name="connsiteX5" fmla="*/ 3098 w 1919131"/>
                <a:gd name="connsiteY5" fmla="*/ 15344 h 8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9131" h="83211">
                  <a:moveTo>
                    <a:pt x="0" y="0"/>
                  </a:moveTo>
                  <a:lnTo>
                    <a:pt x="1919131" y="0"/>
                  </a:lnTo>
                  <a:lnTo>
                    <a:pt x="1916033" y="15344"/>
                  </a:lnTo>
                  <a:cubicBezTo>
                    <a:pt x="1899164" y="55227"/>
                    <a:pt x="1859673" y="83211"/>
                    <a:pt x="1813646" y="83211"/>
                  </a:cubicBezTo>
                  <a:lnTo>
                    <a:pt x="105484" y="83211"/>
                  </a:lnTo>
                  <a:cubicBezTo>
                    <a:pt x="59458" y="83211"/>
                    <a:pt x="19967" y="55227"/>
                    <a:pt x="3098" y="15344"/>
                  </a:cubicBezTo>
                  <a:close/>
                </a:path>
              </a:pathLst>
            </a:custGeom>
            <a:solidFill>
              <a:srgbClr val="77777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4660" y="2200716"/>
              <a:ext cx="8019384" cy="5003836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43450" y="1860610"/>
            <a:ext cx="6775136" cy="420927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29781" y="2835760"/>
            <a:ext cx="1740859" cy="315813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4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>
            <a:off x="1517651" y="5141913"/>
            <a:ext cx="7379606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r="35458"/>
          <a:stretch/>
        </p:blipFill>
        <p:spPr>
          <a:xfrm>
            <a:off x="7127875" y="0"/>
            <a:ext cx="11160125" cy="8877369"/>
          </a:xfrm>
          <a:prstGeom prst="rect">
            <a:avLst/>
          </a:prstGeom>
        </p:spPr>
      </p:pic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318625" y="0"/>
            <a:ext cx="8969376" cy="771525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43100" y="2177141"/>
            <a:ext cx="7661474" cy="6219281"/>
            <a:chOff x="2198478" y="1402730"/>
            <a:chExt cx="8912404" cy="7234736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5152347" y="7666807"/>
              <a:ext cx="3002317" cy="970659"/>
              <a:chOff x="5152347" y="7666807"/>
              <a:chExt cx="3002317" cy="970659"/>
            </a:xfrm>
          </p:grpSpPr>
          <p:sp>
            <p:nvSpPr>
              <p:cNvPr id="12" name="Freeform: Shape 11"/>
              <p:cNvSpPr/>
              <p:nvPr userDrawn="1"/>
            </p:nvSpPr>
            <p:spPr>
              <a:xfrm>
                <a:off x="5152347" y="7666807"/>
                <a:ext cx="3002317" cy="970659"/>
              </a:xfrm>
              <a:custGeom>
                <a:avLst/>
                <a:gdLst>
                  <a:gd name="connsiteX0" fmla="*/ 566240 w 3002317"/>
                  <a:gd name="connsiteY0" fmla="*/ 0 h 970659"/>
                  <a:gd name="connsiteX1" fmla="*/ 2432360 w 3002317"/>
                  <a:gd name="connsiteY1" fmla="*/ 0 h 970659"/>
                  <a:gd name="connsiteX2" fmla="*/ 2444712 w 3002317"/>
                  <a:gd name="connsiteY2" fmla="*/ 153415 h 970659"/>
                  <a:gd name="connsiteX3" fmla="*/ 2558119 w 3002317"/>
                  <a:gd name="connsiteY3" fmla="*/ 661012 h 970659"/>
                  <a:gd name="connsiteX4" fmla="*/ 2962931 w 3002317"/>
                  <a:gd name="connsiteY4" fmla="*/ 837224 h 970659"/>
                  <a:gd name="connsiteX5" fmla="*/ 2956436 w 3002317"/>
                  <a:gd name="connsiteY5" fmla="*/ 837224 h 970659"/>
                  <a:gd name="connsiteX6" fmla="*/ 2960140 w 3002317"/>
                  <a:gd name="connsiteY6" fmla="*/ 837972 h 970659"/>
                  <a:gd name="connsiteX7" fmla="*/ 3002317 w 3002317"/>
                  <a:gd name="connsiteY7" fmla="*/ 901602 h 970659"/>
                  <a:gd name="connsiteX8" fmla="*/ 3002316 w 3002317"/>
                  <a:gd name="connsiteY8" fmla="*/ 901602 h 970659"/>
                  <a:gd name="connsiteX9" fmla="*/ 2933259 w 3002317"/>
                  <a:gd name="connsiteY9" fmla="*/ 970659 h 970659"/>
                  <a:gd name="connsiteX10" fmla="*/ 69057 w 3002317"/>
                  <a:gd name="connsiteY10" fmla="*/ 970658 h 970659"/>
                  <a:gd name="connsiteX11" fmla="*/ 20226 w 3002317"/>
                  <a:gd name="connsiteY11" fmla="*/ 950432 h 970659"/>
                  <a:gd name="connsiteX12" fmla="*/ 0 w 3002317"/>
                  <a:gd name="connsiteY12" fmla="*/ 901601 h 970659"/>
                  <a:gd name="connsiteX13" fmla="*/ 20226 w 3002317"/>
                  <a:gd name="connsiteY13" fmla="*/ 852771 h 970659"/>
                  <a:gd name="connsiteX14" fmla="*/ 36097 w 3002317"/>
                  <a:gd name="connsiteY14" fmla="*/ 842071 h 970659"/>
                  <a:gd name="connsiteX15" fmla="*/ 35278 w 3002317"/>
                  <a:gd name="connsiteY15" fmla="*/ 842071 h 970659"/>
                  <a:gd name="connsiteX16" fmla="*/ 37319 w 3002317"/>
                  <a:gd name="connsiteY16" fmla="*/ 841247 h 970659"/>
                  <a:gd name="connsiteX17" fmla="*/ 42177 w 3002317"/>
                  <a:gd name="connsiteY17" fmla="*/ 837972 h 970659"/>
                  <a:gd name="connsiteX18" fmla="*/ 48684 w 3002317"/>
                  <a:gd name="connsiteY18" fmla="*/ 836658 h 970659"/>
                  <a:gd name="connsiteX19" fmla="*/ 130007 w 3002317"/>
                  <a:gd name="connsiteY19" fmla="*/ 803822 h 970659"/>
                  <a:gd name="connsiteX20" fmla="*/ 440090 w 3002317"/>
                  <a:gd name="connsiteY20" fmla="*/ 665859 h 970659"/>
                  <a:gd name="connsiteX21" fmla="*/ 553498 w 3002317"/>
                  <a:gd name="connsiteY21" fmla="*/ 158262 h 9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02317" h="970659">
                    <a:moveTo>
                      <a:pt x="566240" y="0"/>
                    </a:moveTo>
                    <a:lnTo>
                      <a:pt x="2432360" y="0"/>
                    </a:lnTo>
                    <a:lnTo>
                      <a:pt x="2444712" y="153415"/>
                    </a:lnTo>
                    <a:cubicBezTo>
                      <a:pt x="2455725" y="340027"/>
                      <a:pt x="2464059" y="517933"/>
                      <a:pt x="2558119" y="661012"/>
                    </a:cubicBezTo>
                    <a:cubicBezTo>
                      <a:pt x="2648607" y="770549"/>
                      <a:pt x="2858156" y="775312"/>
                      <a:pt x="2962931" y="837224"/>
                    </a:cubicBezTo>
                    <a:lnTo>
                      <a:pt x="2956436" y="837224"/>
                    </a:lnTo>
                    <a:lnTo>
                      <a:pt x="2960140" y="837972"/>
                    </a:lnTo>
                    <a:cubicBezTo>
                      <a:pt x="2984926" y="848455"/>
                      <a:pt x="3002317" y="872998"/>
                      <a:pt x="3002317" y="901602"/>
                    </a:cubicBezTo>
                    <a:lnTo>
                      <a:pt x="3002316" y="901602"/>
                    </a:lnTo>
                    <a:cubicBezTo>
                      <a:pt x="3002316" y="939741"/>
                      <a:pt x="2971398" y="970659"/>
                      <a:pt x="2933259" y="970659"/>
                    </a:cubicBezTo>
                    <a:lnTo>
                      <a:pt x="69057" y="970658"/>
                    </a:lnTo>
                    <a:cubicBezTo>
                      <a:pt x="49987" y="970658"/>
                      <a:pt x="32723" y="962928"/>
                      <a:pt x="20226" y="950432"/>
                    </a:cubicBezTo>
                    <a:lnTo>
                      <a:pt x="0" y="901601"/>
                    </a:lnTo>
                    <a:lnTo>
                      <a:pt x="20226" y="852771"/>
                    </a:lnTo>
                    <a:lnTo>
                      <a:pt x="36097" y="842071"/>
                    </a:lnTo>
                    <a:lnTo>
                      <a:pt x="35278" y="842071"/>
                    </a:lnTo>
                    <a:lnTo>
                      <a:pt x="37319" y="841247"/>
                    </a:lnTo>
                    <a:lnTo>
                      <a:pt x="42177" y="837972"/>
                    </a:lnTo>
                    <a:lnTo>
                      <a:pt x="48684" y="836658"/>
                    </a:lnTo>
                    <a:lnTo>
                      <a:pt x="130007" y="803822"/>
                    </a:lnTo>
                    <a:cubicBezTo>
                      <a:pt x="237386" y="771229"/>
                      <a:pt x="372224" y="748012"/>
                      <a:pt x="440090" y="665859"/>
                    </a:cubicBezTo>
                    <a:cubicBezTo>
                      <a:pt x="534150" y="522780"/>
                      <a:pt x="542484" y="344874"/>
                      <a:pt x="553498" y="158262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Freeform: Shape 12"/>
              <p:cNvSpPr/>
              <p:nvPr userDrawn="1"/>
            </p:nvSpPr>
            <p:spPr>
              <a:xfrm>
                <a:off x="5713861" y="7666807"/>
                <a:ext cx="1879289" cy="81781"/>
              </a:xfrm>
              <a:custGeom>
                <a:avLst/>
                <a:gdLst>
                  <a:gd name="connsiteX0" fmla="*/ 6584 w 1879289"/>
                  <a:gd name="connsiteY0" fmla="*/ 0 h 81781"/>
                  <a:gd name="connsiteX1" fmla="*/ 1872704 w 1879289"/>
                  <a:gd name="connsiteY1" fmla="*/ 0 h 81781"/>
                  <a:gd name="connsiteX2" fmla="*/ 1879289 w 1879289"/>
                  <a:gd name="connsiteY2" fmla="*/ 81781 h 81781"/>
                  <a:gd name="connsiteX3" fmla="*/ 0 w 1879289"/>
                  <a:gd name="connsiteY3" fmla="*/ 81781 h 8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79289" h="81781">
                    <a:moveTo>
                      <a:pt x="6584" y="0"/>
                    </a:moveTo>
                    <a:lnTo>
                      <a:pt x="1872704" y="0"/>
                    </a:lnTo>
                    <a:lnTo>
                      <a:pt x="1879289" y="81781"/>
                    </a:lnTo>
                    <a:lnTo>
                      <a:pt x="0" y="8178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Rectangle: Rounded Corners 6"/>
            <p:cNvSpPr/>
            <p:nvPr userDrawn="1"/>
          </p:nvSpPr>
          <p:spPr>
            <a:xfrm>
              <a:off x="2200826" y="1402814"/>
              <a:ext cx="8910056" cy="6264077"/>
            </a:xfrm>
            <a:prstGeom prst="roundRect">
              <a:avLst>
                <a:gd name="adj" fmla="val 4479"/>
              </a:avLst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Rectangle: Rounded Corners 7"/>
            <p:cNvSpPr/>
            <p:nvPr userDrawn="1"/>
          </p:nvSpPr>
          <p:spPr>
            <a:xfrm>
              <a:off x="2520212" y="1784336"/>
              <a:ext cx="8271284" cy="4652597"/>
            </a:xfrm>
            <a:prstGeom prst="roundRect">
              <a:avLst>
                <a:gd name="adj" fmla="val 595"/>
              </a:avLst>
            </a:prstGeom>
            <a:solidFill>
              <a:srgbClr val="333333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2198478" y="1402730"/>
              <a:ext cx="8910056" cy="6264077"/>
              <a:chOff x="2198478" y="1402730"/>
              <a:chExt cx="8910056" cy="6264077"/>
            </a:xfrm>
          </p:grpSpPr>
          <p:sp>
            <p:nvSpPr>
              <p:cNvPr id="10" name="Freeform: Shape 9"/>
              <p:cNvSpPr/>
              <p:nvPr userDrawn="1"/>
            </p:nvSpPr>
            <p:spPr>
              <a:xfrm>
                <a:off x="2198478" y="6797053"/>
                <a:ext cx="8910056" cy="869754"/>
              </a:xfrm>
              <a:custGeom>
                <a:avLst/>
                <a:gdLst>
                  <a:gd name="connsiteX0" fmla="*/ 0 w 8910056"/>
                  <a:gd name="connsiteY0" fmla="*/ 0 h 869754"/>
                  <a:gd name="connsiteX1" fmla="*/ 8910056 w 8910056"/>
                  <a:gd name="connsiteY1" fmla="*/ 0 h 869754"/>
                  <a:gd name="connsiteX2" fmla="*/ 8910056 w 8910056"/>
                  <a:gd name="connsiteY2" fmla="*/ 589186 h 869754"/>
                  <a:gd name="connsiteX3" fmla="*/ 8629488 w 8910056"/>
                  <a:gd name="connsiteY3" fmla="*/ 869754 h 869754"/>
                  <a:gd name="connsiteX4" fmla="*/ 280568 w 8910056"/>
                  <a:gd name="connsiteY4" fmla="*/ 869754 h 869754"/>
                  <a:gd name="connsiteX5" fmla="*/ 0 w 8910056"/>
                  <a:gd name="connsiteY5" fmla="*/ 589186 h 869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0056" h="869754">
                    <a:moveTo>
                      <a:pt x="0" y="0"/>
                    </a:moveTo>
                    <a:lnTo>
                      <a:pt x="8910056" y="0"/>
                    </a:lnTo>
                    <a:lnTo>
                      <a:pt x="8910056" y="589186"/>
                    </a:lnTo>
                    <a:cubicBezTo>
                      <a:pt x="8910056" y="744139"/>
                      <a:pt x="8784441" y="869754"/>
                      <a:pt x="8629488" y="869754"/>
                    </a:cubicBezTo>
                    <a:lnTo>
                      <a:pt x="280568" y="869754"/>
                    </a:lnTo>
                    <a:cubicBezTo>
                      <a:pt x="125615" y="869754"/>
                      <a:pt x="0" y="744139"/>
                      <a:pt x="0" y="589186"/>
                    </a:cubicBezTo>
                    <a:close/>
                  </a:path>
                </a:pathLst>
              </a:custGeom>
              <a:solidFill>
                <a:srgbClr val="DDDDD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Rectangle: Rounded Corners 10"/>
              <p:cNvSpPr/>
              <p:nvPr userDrawn="1"/>
            </p:nvSpPr>
            <p:spPr>
              <a:xfrm>
                <a:off x="2198478" y="1402730"/>
                <a:ext cx="8910056" cy="6264077"/>
              </a:xfrm>
              <a:prstGeom prst="roundRect">
                <a:avLst>
                  <a:gd name="adj" fmla="val 4479"/>
                </a:avLst>
              </a:prstGeom>
              <a:noFill/>
              <a:ln w="12700">
                <a:solidFill>
                  <a:srgbClr val="77777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67001" y="5141913"/>
            <a:ext cx="7020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245837" y="2543447"/>
            <a:ext cx="7056000" cy="396130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2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Freeform: Shape 4"/>
          <p:cNvSpPr/>
          <p:nvPr userDrawn="1"/>
        </p:nvSpPr>
        <p:spPr>
          <a:xfrm>
            <a:off x="7127875" y="2939844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Freeform: Shape 5"/>
          <p:cNvSpPr/>
          <p:nvPr userDrawn="1"/>
        </p:nvSpPr>
        <p:spPr>
          <a:xfrm>
            <a:off x="7176426" y="4081434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Freeform: Shape 6"/>
          <p:cNvSpPr/>
          <p:nvPr userDrawn="1"/>
        </p:nvSpPr>
        <p:spPr>
          <a:xfrm>
            <a:off x="7127875" y="5226089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53495" y="3508010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53495" y="606301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229257" y="4834752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4" y="2057825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1160124" y="1398588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160124" y="4641679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60124" y="3982442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160124" y="7225532"/>
            <a:ext cx="5184775" cy="1651836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160124" y="6566295"/>
            <a:ext cx="5184775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7" name="Straight Connector 65"/>
          <p:cNvCxnSpPr>
            <a:stCxn id="8" idx="3"/>
            <a:endCxn id="12" idx="1"/>
          </p:cNvCxnSpPr>
          <p:nvPr userDrawn="1"/>
        </p:nvCxnSpPr>
        <p:spPr>
          <a:xfrm flipV="1">
            <a:off x="8178457" y="1691709"/>
            <a:ext cx="2981667" cy="2122063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65"/>
          <p:cNvCxnSpPr>
            <a:stCxn id="14" idx="1"/>
          </p:cNvCxnSpPr>
          <p:nvPr userDrawn="1"/>
        </p:nvCxnSpPr>
        <p:spPr>
          <a:xfrm rot="10800000" flipV="1">
            <a:off x="8954220" y="4275563"/>
            <a:ext cx="2205905" cy="866350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65"/>
          <p:cNvCxnSpPr>
            <a:stCxn id="16" idx="1"/>
            <a:endCxn id="9" idx="3"/>
          </p:cNvCxnSpPr>
          <p:nvPr userDrawn="1"/>
        </p:nvCxnSpPr>
        <p:spPr>
          <a:xfrm rot="10800000">
            <a:off x="8178458" y="6368778"/>
            <a:ext cx="2981667" cy="490638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8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8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Freeform: Shape 33"/>
          <p:cNvSpPr/>
          <p:nvPr userDrawn="1"/>
        </p:nvSpPr>
        <p:spPr>
          <a:xfrm>
            <a:off x="7262795" y="3601025"/>
            <a:ext cx="1831968" cy="2115683"/>
          </a:xfrm>
          <a:custGeom>
            <a:avLst/>
            <a:gdLst>
              <a:gd name="connsiteX0" fmla="*/ 1831968 w 1831968"/>
              <a:gd name="connsiteY0" fmla="*/ 0 h 2115683"/>
              <a:gd name="connsiteX1" fmla="*/ 1831968 w 1831968"/>
              <a:gd name="connsiteY1" fmla="*/ 2115683 h 2115683"/>
              <a:gd name="connsiteX2" fmla="*/ 0 w 1831968"/>
              <a:gd name="connsiteY2" fmla="*/ 1057996 h 2115683"/>
              <a:gd name="connsiteX3" fmla="*/ 54070 w 1831968"/>
              <a:gd name="connsiteY3" fmla="*/ 968994 h 2115683"/>
              <a:gd name="connsiteX4" fmla="*/ 1655915 w 1831968"/>
              <a:gd name="connsiteY4" fmla="*/ 8890 h 2115683"/>
              <a:gd name="connsiteX5" fmla="*/ 1831968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1831968" y="0"/>
                </a:moveTo>
                <a:lnTo>
                  <a:pt x="1831968" y="2115683"/>
                </a:lnTo>
                <a:lnTo>
                  <a:pt x="0" y="1057996"/>
                </a:lnTo>
                <a:lnTo>
                  <a:pt x="54070" y="968994"/>
                </a:lnTo>
                <a:cubicBezTo>
                  <a:pt x="410448" y="441485"/>
                  <a:pt x="989253" y="76593"/>
                  <a:pt x="1655915" y="8890"/>
                </a:cubicBezTo>
                <a:lnTo>
                  <a:pt x="183196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Freeform: Shape 34"/>
          <p:cNvSpPr/>
          <p:nvPr userDrawn="1"/>
        </p:nvSpPr>
        <p:spPr>
          <a:xfrm>
            <a:off x="9193237" y="3601025"/>
            <a:ext cx="1831612" cy="2114891"/>
          </a:xfrm>
          <a:custGeom>
            <a:avLst/>
            <a:gdLst>
              <a:gd name="connsiteX0" fmla="*/ 0 w 1831612"/>
              <a:gd name="connsiteY0" fmla="*/ 0 h 2114891"/>
              <a:gd name="connsiteX1" fmla="*/ 176053 w 1831612"/>
              <a:gd name="connsiteY1" fmla="*/ 8890 h 2114891"/>
              <a:gd name="connsiteX2" fmla="*/ 1777898 w 1831612"/>
              <a:gd name="connsiteY2" fmla="*/ 968994 h 2114891"/>
              <a:gd name="connsiteX3" fmla="*/ 1831612 w 1831612"/>
              <a:gd name="connsiteY3" fmla="*/ 1057409 h 2114891"/>
              <a:gd name="connsiteX4" fmla="*/ 0 w 1831612"/>
              <a:gd name="connsiteY4" fmla="*/ 2114891 h 2114891"/>
              <a:gd name="connsiteX5" fmla="*/ 0 w 1831612"/>
              <a:gd name="connsiteY5" fmla="*/ 0 h 21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612" h="2114891">
                <a:moveTo>
                  <a:pt x="0" y="0"/>
                </a:moveTo>
                <a:lnTo>
                  <a:pt x="176053" y="8890"/>
                </a:lnTo>
                <a:cubicBezTo>
                  <a:pt x="842715" y="76593"/>
                  <a:pt x="1421520" y="441485"/>
                  <a:pt x="1777898" y="968994"/>
                </a:cubicBezTo>
                <a:lnTo>
                  <a:pt x="1831612" y="1057409"/>
                </a:lnTo>
                <a:lnTo>
                  <a:pt x="0" y="2114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Freeform: Shape 35"/>
          <p:cNvSpPr/>
          <p:nvPr userDrawn="1"/>
        </p:nvSpPr>
        <p:spPr>
          <a:xfrm>
            <a:off x="9241788" y="4742615"/>
            <a:ext cx="2105662" cy="2118160"/>
          </a:xfrm>
          <a:custGeom>
            <a:avLst/>
            <a:gdLst>
              <a:gd name="connsiteX0" fmla="*/ 1834203 w 2105662"/>
              <a:gd name="connsiteY0" fmla="*/ 0 h 2118160"/>
              <a:gd name="connsiteX1" fmla="*/ 1839718 w 2105662"/>
              <a:gd name="connsiteY1" fmla="*/ 9078 h 2118160"/>
              <a:gd name="connsiteX2" fmla="*/ 2105662 w 2105662"/>
              <a:gd name="connsiteY2" fmla="*/ 1059373 h 2118160"/>
              <a:gd name="connsiteX3" fmla="*/ 1839718 w 2105662"/>
              <a:gd name="connsiteY3" fmla="*/ 2109668 h 2118160"/>
              <a:gd name="connsiteX4" fmla="*/ 1834559 w 2105662"/>
              <a:gd name="connsiteY4" fmla="*/ 2118160 h 2118160"/>
              <a:gd name="connsiteX5" fmla="*/ 0 w 2105662"/>
              <a:gd name="connsiteY5" fmla="*/ 1058977 h 2118160"/>
              <a:gd name="connsiteX6" fmla="*/ 1834203 w 2105662"/>
              <a:gd name="connsiteY6" fmla="*/ 0 h 21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5662" h="2118160">
                <a:moveTo>
                  <a:pt x="1834203" y="0"/>
                </a:moveTo>
                <a:lnTo>
                  <a:pt x="1839718" y="9078"/>
                </a:lnTo>
                <a:cubicBezTo>
                  <a:pt x="2009322" y="321292"/>
                  <a:pt x="2105662" y="679082"/>
                  <a:pt x="2105662" y="1059373"/>
                </a:cubicBezTo>
                <a:cubicBezTo>
                  <a:pt x="2105662" y="1439664"/>
                  <a:pt x="2009322" y="1797454"/>
                  <a:pt x="1839718" y="2109668"/>
                </a:cubicBezTo>
                <a:lnTo>
                  <a:pt x="1834559" y="2118160"/>
                </a:lnTo>
                <a:lnTo>
                  <a:pt x="0" y="1058977"/>
                </a:lnTo>
                <a:lnTo>
                  <a:pt x="18342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Freeform: Shape 36"/>
          <p:cNvSpPr/>
          <p:nvPr userDrawn="1"/>
        </p:nvSpPr>
        <p:spPr>
          <a:xfrm>
            <a:off x="6940550" y="4743201"/>
            <a:ext cx="2104290" cy="2116988"/>
          </a:xfrm>
          <a:custGeom>
            <a:avLst/>
            <a:gdLst>
              <a:gd name="connsiteX0" fmla="*/ 271103 w 2104290"/>
              <a:gd name="connsiteY0" fmla="*/ 0 h 2116988"/>
              <a:gd name="connsiteX1" fmla="*/ 2104290 w 2104290"/>
              <a:gd name="connsiteY1" fmla="*/ 1058391 h 2116988"/>
              <a:gd name="connsiteX2" fmla="*/ 270747 w 2104290"/>
              <a:gd name="connsiteY2" fmla="*/ 2116988 h 2116988"/>
              <a:gd name="connsiteX3" fmla="*/ 265944 w 2104290"/>
              <a:gd name="connsiteY3" fmla="*/ 2109082 h 2116988"/>
              <a:gd name="connsiteX4" fmla="*/ 0 w 2104290"/>
              <a:gd name="connsiteY4" fmla="*/ 1058787 h 2116988"/>
              <a:gd name="connsiteX5" fmla="*/ 265944 w 2104290"/>
              <a:gd name="connsiteY5" fmla="*/ 8492 h 2116988"/>
              <a:gd name="connsiteX6" fmla="*/ 271103 w 2104290"/>
              <a:gd name="connsiteY6" fmla="*/ 0 h 211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4290" h="2116988">
                <a:moveTo>
                  <a:pt x="271103" y="0"/>
                </a:moveTo>
                <a:lnTo>
                  <a:pt x="2104290" y="1058391"/>
                </a:lnTo>
                <a:lnTo>
                  <a:pt x="270747" y="2116988"/>
                </a:lnTo>
                <a:lnTo>
                  <a:pt x="265944" y="2109082"/>
                </a:lnTo>
                <a:cubicBezTo>
                  <a:pt x="96340" y="1796868"/>
                  <a:pt x="0" y="1439078"/>
                  <a:pt x="0" y="1058787"/>
                </a:cubicBezTo>
                <a:cubicBezTo>
                  <a:pt x="0" y="678496"/>
                  <a:pt x="96340" y="320706"/>
                  <a:pt x="265944" y="8492"/>
                </a:cubicBezTo>
                <a:lnTo>
                  <a:pt x="271103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Freeform: Shape 37"/>
          <p:cNvSpPr/>
          <p:nvPr userDrawn="1"/>
        </p:nvSpPr>
        <p:spPr>
          <a:xfrm>
            <a:off x="7262439" y="5886478"/>
            <a:ext cx="1832324" cy="2116475"/>
          </a:xfrm>
          <a:custGeom>
            <a:avLst/>
            <a:gdLst>
              <a:gd name="connsiteX0" fmla="*/ 1832324 w 1832324"/>
              <a:gd name="connsiteY0" fmla="*/ 0 h 2116475"/>
              <a:gd name="connsiteX1" fmla="*/ 1832324 w 1832324"/>
              <a:gd name="connsiteY1" fmla="*/ 2116475 h 2116475"/>
              <a:gd name="connsiteX2" fmla="*/ 1656271 w 1832324"/>
              <a:gd name="connsiteY2" fmla="*/ 2107585 h 2116475"/>
              <a:gd name="connsiteX3" fmla="*/ 54426 w 1832324"/>
              <a:gd name="connsiteY3" fmla="*/ 1147481 h 2116475"/>
              <a:gd name="connsiteX4" fmla="*/ 0 w 1832324"/>
              <a:gd name="connsiteY4" fmla="*/ 1057893 h 2116475"/>
              <a:gd name="connsiteX5" fmla="*/ 1832324 w 1832324"/>
              <a:gd name="connsiteY5" fmla="*/ 0 h 211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2324" h="2116475">
                <a:moveTo>
                  <a:pt x="1832324" y="0"/>
                </a:moveTo>
                <a:lnTo>
                  <a:pt x="1832324" y="2116475"/>
                </a:lnTo>
                <a:lnTo>
                  <a:pt x="1656271" y="2107585"/>
                </a:lnTo>
                <a:cubicBezTo>
                  <a:pt x="989609" y="2039882"/>
                  <a:pt x="410804" y="1674991"/>
                  <a:pt x="54426" y="1147481"/>
                </a:cubicBezTo>
                <a:lnTo>
                  <a:pt x="0" y="1057893"/>
                </a:lnTo>
                <a:lnTo>
                  <a:pt x="1832324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Freeform: Shape 38"/>
          <p:cNvSpPr/>
          <p:nvPr userDrawn="1"/>
        </p:nvSpPr>
        <p:spPr>
          <a:xfrm>
            <a:off x="9193237" y="5887270"/>
            <a:ext cx="1831968" cy="2115683"/>
          </a:xfrm>
          <a:custGeom>
            <a:avLst/>
            <a:gdLst>
              <a:gd name="connsiteX0" fmla="*/ 0 w 1831968"/>
              <a:gd name="connsiteY0" fmla="*/ 0 h 2115683"/>
              <a:gd name="connsiteX1" fmla="*/ 1831968 w 1831968"/>
              <a:gd name="connsiteY1" fmla="*/ 1057687 h 2115683"/>
              <a:gd name="connsiteX2" fmla="*/ 1777898 w 1831968"/>
              <a:gd name="connsiteY2" fmla="*/ 1146689 h 2115683"/>
              <a:gd name="connsiteX3" fmla="*/ 176053 w 1831968"/>
              <a:gd name="connsiteY3" fmla="*/ 2106793 h 2115683"/>
              <a:gd name="connsiteX4" fmla="*/ 0 w 1831968"/>
              <a:gd name="connsiteY4" fmla="*/ 2115683 h 2115683"/>
              <a:gd name="connsiteX5" fmla="*/ 0 w 1831968"/>
              <a:gd name="connsiteY5" fmla="*/ 0 h 211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1968" h="2115683">
                <a:moveTo>
                  <a:pt x="0" y="0"/>
                </a:moveTo>
                <a:lnTo>
                  <a:pt x="1831968" y="1057687"/>
                </a:lnTo>
                <a:lnTo>
                  <a:pt x="1777898" y="1146689"/>
                </a:lnTo>
                <a:cubicBezTo>
                  <a:pt x="1421520" y="1674199"/>
                  <a:pt x="842715" y="2039090"/>
                  <a:pt x="176053" y="2106793"/>
                </a:cubicBezTo>
                <a:lnTo>
                  <a:pt x="0" y="21156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518857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9726" y="4169191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518857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49726" y="6724197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0294619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8982" y="5495933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548121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2888884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2017326" y="5618836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2017326" y="4959599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2017326" y="7674217"/>
            <a:ext cx="4867324" cy="111835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2017326" y="701498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409181" y="3548121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409181" y="2888884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09181" y="5618836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09181" y="4959599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9181" y="7674217"/>
            <a:ext cx="4867324" cy="111835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9181" y="7014980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66" name="Straight Connector 65"/>
          <p:cNvCxnSpPr>
            <a:stCxn id="41" idx="0"/>
            <a:endCxn id="50" idx="1"/>
          </p:cNvCxnSpPr>
          <p:nvPr userDrawn="1"/>
        </p:nvCxnSpPr>
        <p:spPr>
          <a:xfrm rot="5400000" flipH="1" flipV="1">
            <a:off x="10455739" y="2607604"/>
            <a:ext cx="987186" cy="2135988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5"/>
          <p:cNvCxnSpPr>
            <a:stCxn id="42" idx="0"/>
            <a:endCxn id="60" idx="3"/>
          </p:cNvCxnSpPr>
          <p:nvPr userDrawn="1"/>
        </p:nvCxnSpPr>
        <p:spPr>
          <a:xfrm rot="16200000" flipV="1">
            <a:off x="6850763" y="2607747"/>
            <a:ext cx="987186" cy="2135702"/>
          </a:xfrm>
          <a:prstGeom prst="bentConnector2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5"/>
          <p:cNvCxnSpPr>
            <a:stCxn id="48" idx="1"/>
            <a:endCxn id="62" idx="3"/>
          </p:cNvCxnSpPr>
          <p:nvPr userDrawn="1"/>
        </p:nvCxnSpPr>
        <p:spPr>
          <a:xfrm rot="10800000">
            <a:off x="6276506" y="5252721"/>
            <a:ext cx="992477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65"/>
          <p:cNvCxnSpPr>
            <a:stCxn id="56" idx="1"/>
            <a:endCxn id="47" idx="3"/>
          </p:cNvCxnSpPr>
          <p:nvPr userDrawn="1"/>
        </p:nvCxnSpPr>
        <p:spPr>
          <a:xfrm rot="10800000" flipV="1">
            <a:off x="11019582" y="5252719"/>
            <a:ext cx="997745" cy="548975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65"/>
          <p:cNvCxnSpPr>
            <a:stCxn id="58" idx="1"/>
            <a:endCxn id="45" idx="3"/>
          </p:cNvCxnSpPr>
          <p:nvPr userDrawn="1"/>
        </p:nvCxnSpPr>
        <p:spPr>
          <a:xfrm rot="10800000">
            <a:off x="10243820" y="7029959"/>
            <a:ext cx="1773507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65"/>
          <p:cNvCxnSpPr>
            <a:stCxn id="64" idx="3"/>
            <a:endCxn id="46" idx="1"/>
          </p:cNvCxnSpPr>
          <p:nvPr userDrawn="1"/>
        </p:nvCxnSpPr>
        <p:spPr>
          <a:xfrm flipV="1">
            <a:off x="6276505" y="7029959"/>
            <a:ext cx="1773221" cy="278142"/>
          </a:xfrm>
          <a:prstGeom prst="bentConnector3">
            <a:avLst>
              <a:gd name="adj1" fmla="val 50000"/>
            </a:avLst>
          </a:pr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69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3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5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5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5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3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8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300"/>
                            </p:stCondLst>
                            <p:childTnLst>
                              <p:par>
                                <p:cTn id="17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9050"/>
                            </p:stCondLst>
                            <p:childTnLst>
                              <p:par>
                                <p:cTn id="1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5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50"/>
                            </p:stCondLst>
                            <p:childTnLst>
                              <p:par>
                                <p:cTn id="18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13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80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50"/>
                            </p:stCondLst>
                            <p:childTnLst>
                              <p:par>
                                <p:cTn id="1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05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/>
      <p:bldP spid="8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/>
          <p:cNvSpPr/>
          <p:nvPr userDrawn="1"/>
        </p:nvSpPr>
        <p:spPr>
          <a:xfrm>
            <a:off x="6945523" y="3595852"/>
            <a:ext cx="2149241" cy="2149241"/>
          </a:xfrm>
          <a:custGeom>
            <a:avLst/>
            <a:gdLst>
              <a:gd name="connsiteX0" fmla="*/ 2149241 w 2149241"/>
              <a:gd name="connsiteY0" fmla="*/ 0 h 2149241"/>
              <a:gd name="connsiteX1" fmla="*/ 2149241 w 2149241"/>
              <a:gd name="connsiteY1" fmla="*/ 2149241 h 2149241"/>
              <a:gd name="connsiteX2" fmla="*/ 0 w 2149241"/>
              <a:gd name="connsiteY2" fmla="*/ 2149241 h 2149241"/>
              <a:gd name="connsiteX3" fmla="*/ 8877 w 2149241"/>
              <a:gd name="connsiteY3" fmla="*/ 1973442 h 2149241"/>
              <a:gd name="connsiteX4" fmla="*/ 1973442 w 2149241"/>
              <a:gd name="connsiteY4" fmla="*/ 8877 h 2149241"/>
              <a:gd name="connsiteX5" fmla="*/ 2149241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2149241" y="0"/>
                </a:moveTo>
                <a:lnTo>
                  <a:pt x="2149241" y="2149241"/>
                </a:lnTo>
                <a:lnTo>
                  <a:pt x="0" y="2149241"/>
                </a:lnTo>
                <a:lnTo>
                  <a:pt x="8877" y="1973442"/>
                </a:lnTo>
                <a:cubicBezTo>
                  <a:pt x="114075" y="937583"/>
                  <a:pt x="937583" y="114075"/>
                  <a:pt x="1973442" y="8877"/>
                </a:cubicBezTo>
                <a:lnTo>
                  <a:pt x="214924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reeform: Shape 20"/>
          <p:cNvSpPr/>
          <p:nvPr userDrawn="1"/>
        </p:nvSpPr>
        <p:spPr>
          <a:xfrm>
            <a:off x="9193238" y="3595852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175799 w 2149241"/>
              <a:gd name="connsiteY1" fmla="*/ 8877 h 2149241"/>
              <a:gd name="connsiteX2" fmla="*/ 2140364 w 2149241"/>
              <a:gd name="connsiteY2" fmla="*/ 1973442 h 2149241"/>
              <a:gd name="connsiteX3" fmla="*/ 2149241 w 2149241"/>
              <a:gd name="connsiteY3" fmla="*/ 2149241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175799" y="8877"/>
                </a:lnTo>
                <a:cubicBezTo>
                  <a:pt x="1211658" y="114075"/>
                  <a:pt x="2035166" y="937583"/>
                  <a:pt x="2140364" y="1973442"/>
                </a:cubicBezTo>
                <a:lnTo>
                  <a:pt x="2149241" y="2149241"/>
                </a:ln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Freeform: Shape 16"/>
          <p:cNvSpPr/>
          <p:nvPr userDrawn="1"/>
        </p:nvSpPr>
        <p:spPr>
          <a:xfrm>
            <a:off x="6945523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9241 w 2149241"/>
              <a:gd name="connsiteY2" fmla="*/ 2149241 h 2149241"/>
              <a:gd name="connsiteX3" fmla="*/ 1973442 w 2149241"/>
              <a:gd name="connsiteY3" fmla="*/ 2140364 h 2149241"/>
              <a:gd name="connsiteX4" fmla="*/ 8877 w 2149241"/>
              <a:gd name="connsiteY4" fmla="*/ 175799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9241" y="2149241"/>
                </a:lnTo>
                <a:lnTo>
                  <a:pt x="1973442" y="2140364"/>
                </a:lnTo>
                <a:cubicBezTo>
                  <a:pt x="937583" y="2035167"/>
                  <a:pt x="114075" y="1211659"/>
                  <a:pt x="8877" y="17579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Freeform: Shape 15"/>
          <p:cNvSpPr/>
          <p:nvPr userDrawn="1"/>
        </p:nvSpPr>
        <p:spPr>
          <a:xfrm>
            <a:off x="9193238" y="5843567"/>
            <a:ext cx="2149241" cy="2149241"/>
          </a:xfrm>
          <a:custGeom>
            <a:avLst/>
            <a:gdLst>
              <a:gd name="connsiteX0" fmla="*/ 0 w 2149241"/>
              <a:gd name="connsiteY0" fmla="*/ 0 h 2149241"/>
              <a:gd name="connsiteX1" fmla="*/ 2149241 w 2149241"/>
              <a:gd name="connsiteY1" fmla="*/ 0 h 2149241"/>
              <a:gd name="connsiteX2" fmla="*/ 2140364 w 2149241"/>
              <a:gd name="connsiteY2" fmla="*/ 175799 h 2149241"/>
              <a:gd name="connsiteX3" fmla="*/ 175799 w 2149241"/>
              <a:gd name="connsiteY3" fmla="*/ 2140364 h 2149241"/>
              <a:gd name="connsiteX4" fmla="*/ 0 w 2149241"/>
              <a:gd name="connsiteY4" fmla="*/ 2149241 h 2149241"/>
              <a:gd name="connsiteX5" fmla="*/ 0 w 2149241"/>
              <a:gd name="connsiteY5" fmla="*/ 0 h 214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9241" h="2149241">
                <a:moveTo>
                  <a:pt x="0" y="0"/>
                </a:moveTo>
                <a:lnTo>
                  <a:pt x="2149241" y="0"/>
                </a:lnTo>
                <a:lnTo>
                  <a:pt x="2140364" y="175799"/>
                </a:lnTo>
                <a:cubicBezTo>
                  <a:pt x="2035166" y="1211659"/>
                  <a:pt x="1211658" y="2035167"/>
                  <a:pt x="175799" y="2140364"/>
                </a:cubicBezTo>
                <a:lnTo>
                  <a:pt x="0" y="21492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739175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17326" y="3798138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2017326" y="313890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9739175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2017326" y="6617249"/>
            <a:ext cx="4867324" cy="1780949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2017326" y="5958013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768372" y="6404918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425699" y="661724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425699" y="595801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768372" y="4513456"/>
            <a:ext cx="72496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425699" y="3830619"/>
            <a:ext cx="4867324" cy="1780949"/>
          </a:xfrm>
        </p:spPr>
        <p:txBody>
          <a:bodyPr anchor="t"/>
          <a:lstStyle>
            <a:lvl1pPr marL="0" indent="0" algn="r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25699" y="3171383"/>
            <a:ext cx="4867324" cy="586241"/>
          </a:xfrm>
        </p:spPr>
        <p:txBody>
          <a:bodyPr anchor="b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5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3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5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17" grpId="0" animBg="1"/>
      <p:bldP spid="17" grpId="1" animBg="1"/>
      <p:bldP spid="16" grpId="0" animBg="1"/>
      <p:bldP spid="16" grpId="1" animBg="1"/>
      <p:bldP spid="28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8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/>
      <p:bldP spid="4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90502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203241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127875" y="3776687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904079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127875" y="5648349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266012" y="5775741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127875" y="752160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764899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553624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3425286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477576" y="5297313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7169340"/>
            <a:ext cx="4867324" cy="1512838"/>
          </a:xfrm>
        </p:spPr>
        <p:txBody>
          <a:bodyPr anchor="ctr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8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3784517"/>
            <a:ext cx="14401800" cy="135739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5549900"/>
            <a:ext cx="9613900" cy="2833688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33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127875" y="1689628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266012" y="1817020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477576" y="1398588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3633535"/>
            <a:ext cx="511175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27875" y="3220692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266012" y="3348084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1477576" y="2929652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127875" y="4751756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66012" y="4879148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1477576" y="4460716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7127875" y="6282820"/>
            <a:ext cx="3718316" cy="9061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6012" y="6410212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1477576" y="5991780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7127875" y="7813885"/>
            <a:ext cx="3718316" cy="9061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66012" y="7941277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1477576" y="7522845"/>
            <a:ext cx="4867324" cy="1363980"/>
          </a:xfrm>
        </p:spPr>
        <p:txBody>
          <a:bodyPr anchor="ctr"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08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494213" y="2254249"/>
            <a:ext cx="2830512" cy="28305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519906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5199065"/>
            <a:ext cx="2830512" cy="2830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494213" y="336374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630855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8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word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1925639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65825" y="2640014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4870455"/>
            <a:ext cx="2830512" cy="283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965825" y="5584830"/>
            <a:ext cx="2830512" cy="2830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5" y="2177141"/>
            <a:ext cx="5165725" cy="2869867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5" y="5360988"/>
            <a:ext cx="5165725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0" y="3035133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022600" y="5979949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965825" y="3749508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965825" y="6694324"/>
            <a:ext cx="2830512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60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7731956" y="3231126"/>
            <a:ext cx="1080000" cy="29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7731956" y="3727494"/>
            <a:ext cx="720000" cy="295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731956" y="4223862"/>
            <a:ext cx="360000" cy="295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ext Placeholder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898476" y="3097711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535301" y="3600429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183783" y="4103147"/>
            <a:ext cx="297634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Keyword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2309230" y="3270249"/>
            <a:ext cx="4035669" cy="3744913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32" name="Freeform: Shape 31"/>
          <p:cNvSpPr/>
          <p:nvPr userDrawn="1"/>
        </p:nvSpPr>
        <p:spPr>
          <a:xfrm>
            <a:off x="6527800" y="2662239"/>
            <a:ext cx="2138290" cy="4959349"/>
          </a:xfrm>
          <a:custGeom>
            <a:avLst/>
            <a:gdLst>
              <a:gd name="connsiteX0" fmla="*/ 1069144 w 2138290"/>
              <a:gd name="connsiteY0" fmla="*/ 3116480 h 4959349"/>
              <a:gd name="connsiteX1" fmla="*/ 295421 w 2138290"/>
              <a:gd name="connsiteY1" fmla="*/ 3890203 h 4959349"/>
              <a:gd name="connsiteX2" fmla="*/ 1069144 w 2138290"/>
              <a:gd name="connsiteY2" fmla="*/ 4663926 h 4959349"/>
              <a:gd name="connsiteX3" fmla="*/ 1842867 w 2138290"/>
              <a:gd name="connsiteY3" fmla="*/ 3890203 h 4959349"/>
              <a:gd name="connsiteX4" fmla="*/ 1069144 w 2138290"/>
              <a:gd name="connsiteY4" fmla="*/ 3116480 h 4959349"/>
              <a:gd name="connsiteX5" fmla="*/ 921434 w 2138290"/>
              <a:gd name="connsiteY5" fmla="*/ 0 h 4959349"/>
              <a:gd name="connsiteX6" fmla="*/ 1216856 w 2138290"/>
              <a:gd name="connsiteY6" fmla="*/ 0 h 4959349"/>
              <a:gd name="connsiteX7" fmla="*/ 1216856 w 2138290"/>
              <a:gd name="connsiteY7" fmla="*/ 2835950 h 4959349"/>
              <a:gd name="connsiteX8" fmla="*/ 1284615 w 2138290"/>
              <a:gd name="connsiteY8" fmla="*/ 2842780 h 4959349"/>
              <a:gd name="connsiteX9" fmla="*/ 2138290 w 2138290"/>
              <a:gd name="connsiteY9" fmla="*/ 3890204 h 4959349"/>
              <a:gd name="connsiteX10" fmla="*/ 1069145 w 2138290"/>
              <a:gd name="connsiteY10" fmla="*/ 4959349 h 4959349"/>
              <a:gd name="connsiteX11" fmla="*/ 0 w 2138290"/>
              <a:gd name="connsiteY11" fmla="*/ 3890204 h 4959349"/>
              <a:gd name="connsiteX12" fmla="*/ 853675 w 2138290"/>
              <a:gd name="connsiteY12" fmla="*/ 2842780 h 4959349"/>
              <a:gd name="connsiteX13" fmla="*/ 921434 w 2138290"/>
              <a:gd name="connsiteY13" fmla="*/ 2835950 h 4959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8290" h="4959349">
                <a:moveTo>
                  <a:pt x="1069144" y="3116480"/>
                </a:moveTo>
                <a:cubicBezTo>
                  <a:pt x="641829" y="3116480"/>
                  <a:pt x="295421" y="3462888"/>
                  <a:pt x="295421" y="3890203"/>
                </a:cubicBezTo>
                <a:cubicBezTo>
                  <a:pt x="295421" y="4317518"/>
                  <a:pt x="641829" y="4663926"/>
                  <a:pt x="1069144" y="4663926"/>
                </a:cubicBezTo>
                <a:cubicBezTo>
                  <a:pt x="1496459" y="4663926"/>
                  <a:pt x="1842867" y="4317518"/>
                  <a:pt x="1842867" y="3890203"/>
                </a:cubicBezTo>
                <a:cubicBezTo>
                  <a:pt x="1842867" y="3462888"/>
                  <a:pt x="1496459" y="3116480"/>
                  <a:pt x="1069144" y="3116480"/>
                </a:cubicBezTo>
                <a:close/>
                <a:moveTo>
                  <a:pt x="921434" y="0"/>
                </a:moveTo>
                <a:lnTo>
                  <a:pt x="1216856" y="0"/>
                </a:lnTo>
                <a:lnTo>
                  <a:pt x="1216856" y="2835950"/>
                </a:lnTo>
                <a:lnTo>
                  <a:pt x="1284615" y="2842780"/>
                </a:lnTo>
                <a:cubicBezTo>
                  <a:pt x="1771806" y="2942474"/>
                  <a:pt x="2138290" y="3373541"/>
                  <a:pt x="2138290" y="3890204"/>
                </a:cubicBezTo>
                <a:cubicBezTo>
                  <a:pt x="2138290" y="4480676"/>
                  <a:pt x="1659617" y="4959349"/>
                  <a:pt x="1069145" y="4959349"/>
                </a:cubicBezTo>
                <a:cubicBezTo>
                  <a:pt x="478673" y="4959349"/>
                  <a:pt x="0" y="4480676"/>
                  <a:pt x="0" y="3890204"/>
                </a:cubicBezTo>
                <a:cubicBezTo>
                  <a:pt x="0" y="3373541"/>
                  <a:pt x="366484" y="2942474"/>
                  <a:pt x="853675" y="2842780"/>
                </a:cubicBezTo>
                <a:lnTo>
                  <a:pt x="921434" y="283595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5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2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10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1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6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6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7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Diamond 5"/>
          <p:cNvSpPr/>
          <p:nvPr userDrawn="1"/>
        </p:nvSpPr>
        <p:spPr>
          <a:xfrm>
            <a:off x="2105076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Diamond 4"/>
          <p:cNvSpPr/>
          <p:nvPr userDrawn="1"/>
        </p:nvSpPr>
        <p:spPr>
          <a:xfrm>
            <a:off x="2105076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82903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Diamond 9"/>
          <p:cNvSpPr/>
          <p:nvPr userDrawn="1"/>
        </p:nvSpPr>
        <p:spPr>
          <a:xfrm rot="10800000">
            <a:off x="5045822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 rot="10800000">
            <a:off x="5045822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223649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80544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Diamond 14"/>
          <p:cNvSpPr/>
          <p:nvPr userDrawn="1"/>
        </p:nvSpPr>
        <p:spPr>
          <a:xfrm>
            <a:off x="7986568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Diamond 15"/>
          <p:cNvSpPr/>
          <p:nvPr userDrawn="1"/>
        </p:nvSpPr>
        <p:spPr>
          <a:xfrm>
            <a:off x="7986568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64395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7266617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Diamond 18"/>
          <p:cNvSpPr/>
          <p:nvPr userDrawn="1"/>
        </p:nvSpPr>
        <p:spPr>
          <a:xfrm rot="10800000">
            <a:off x="10927314" y="4814804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Diamond 19"/>
          <p:cNvSpPr/>
          <p:nvPr userDrawn="1"/>
        </p:nvSpPr>
        <p:spPr>
          <a:xfrm rot="10800000">
            <a:off x="10927314" y="4568062"/>
            <a:ext cx="2351315" cy="2351315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105141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243942" y="7362124"/>
            <a:ext cx="3718315" cy="1524701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Diamond 22"/>
          <p:cNvSpPr/>
          <p:nvPr userDrawn="1"/>
        </p:nvSpPr>
        <p:spPr>
          <a:xfrm>
            <a:off x="13868060" y="4321320"/>
            <a:ext cx="2351315" cy="2351315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Diamond 23"/>
          <p:cNvSpPr/>
          <p:nvPr userDrawn="1"/>
        </p:nvSpPr>
        <p:spPr>
          <a:xfrm>
            <a:off x="13868060" y="4568062"/>
            <a:ext cx="2351315" cy="2351315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4045887" y="5437958"/>
            <a:ext cx="1995659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3184558" y="2600613"/>
            <a:ext cx="3718315" cy="1524701"/>
          </a:xfrm>
        </p:spPr>
        <p:txBody>
          <a:bodyPr anchor="b"/>
          <a:lstStyle>
            <a:lvl1pPr marL="0" indent="0" algn="l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94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3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0" grpId="1" animBg="1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5" grpId="1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roces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0" y="4227512"/>
            <a:ext cx="18288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iamond 4"/>
          <p:cNvSpPr/>
          <p:nvPr userDrawn="1"/>
        </p:nvSpPr>
        <p:spPr>
          <a:xfrm>
            <a:off x="3937000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8900000">
            <a:off x="4642653" y="2656178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 rot="18900000">
            <a:off x="13782910" y="2656179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7" hasCustomPrompt="1"/>
          </p:nvPr>
        </p:nvSpPr>
        <p:spPr>
          <a:xfrm rot="18900000">
            <a:off x="3990571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 rot="18900000">
            <a:off x="6732863" y="5175213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 rot="18900000">
            <a:off x="9827014" y="5012235"/>
            <a:ext cx="2311707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 rot="18900000">
            <a:off x="7396867" y="2816416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 rot="18900000">
            <a:off x="10651818" y="2816417"/>
            <a:ext cx="2465051" cy="56941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000825"/>
            <a:ext cx="5724525" cy="2048004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Diamond 7"/>
          <p:cNvSpPr/>
          <p:nvPr userDrawn="1"/>
        </p:nvSpPr>
        <p:spPr>
          <a:xfrm>
            <a:off x="5885543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Diamond 8"/>
          <p:cNvSpPr/>
          <p:nvPr userDrawn="1"/>
        </p:nvSpPr>
        <p:spPr>
          <a:xfrm>
            <a:off x="7195457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Diamond 5"/>
          <p:cNvSpPr/>
          <p:nvPr userDrawn="1"/>
        </p:nvSpPr>
        <p:spPr>
          <a:xfrm>
            <a:off x="8505371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Diamond 9"/>
          <p:cNvSpPr/>
          <p:nvPr userDrawn="1"/>
        </p:nvSpPr>
        <p:spPr>
          <a:xfrm>
            <a:off x="10453914" y="3908197"/>
            <a:ext cx="638629" cy="63862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Diamond 10"/>
          <p:cNvSpPr/>
          <p:nvPr userDrawn="1"/>
        </p:nvSpPr>
        <p:spPr>
          <a:xfrm>
            <a:off x="11763828" y="3908197"/>
            <a:ext cx="638629" cy="638629"/>
          </a:xfrm>
          <a:prstGeom prst="diamond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Diamond 6"/>
          <p:cNvSpPr/>
          <p:nvPr userDrawn="1"/>
        </p:nvSpPr>
        <p:spPr>
          <a:xfrm>
            <a:off x="13073743" y="3588883"/>
            <a:ext cx="1277258" cy="1277258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410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7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250"/>
                            </p:stCondLst>
                            <p:childTnLst>
                              <p:par>
                                <p:cTn id="8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7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7" grpId="0" animBg="1"/>
      <p:bldP spid="7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 userDrawn="1"/>
        </p:nvSpPr>
        <p:spPr>
          <a:xfrm rot="10800000">
            <a:off x="1116012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1" y="1398588"/>
            <a:ext cx="51117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7017038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 userDrawn="1"/>
        </p:nvCxnSpPr>
        <p:spPr>
          <a:xfrm>
            <a:off x="7238711" y="5142706"/>
            <a:ext cx="5669735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12908446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129826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126" y="5361730"/>
            <a:ext cx="3718316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6" name="Straight Connector 15"/>
          <p:cNvCxnSpPr>
            <a:stCxn id="8" idx="6"/>
          </p:cNvCxnSpPr>
          <p:nvPr userDrawn="1"/>
        </p:nvCxnSpPr>
        <p:spPr>
          <a:xfrm>
            <a:off x="13130119" y="5142706"/>
            <a:ext cx="51578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127875" y="1398587"/>
            <a:ext cx="7740650" cy="2079553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14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6" grpId="0" animBg="1"/>
      <p:bldP spid="8" grpId="0" animBg="1"/>
      <p:bldP spid="1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567093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3163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4842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22979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280079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  <a:endCxn id="38" idx="2"/>
          </p:cNvCxnSpPr>
          <p:nvPr userDrawn="1"/>
        </p:nvCxnSpPr>
        <p:spPr>
          <a:xfrm>
            <a:off x="9254836" y="5141913"/>
            <a:ext cx="566458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14919417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13156807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13294944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3143765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15141090" y="5141913"/>
            <a:ext cx="3152868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0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138430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2243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398587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8" idx="6"/>
            <a:endCxn id="38" idx="2"/>
          </p:cNvCxnSpPr>
          <p:nvPr userDrawn="1"/>
        </p:nvCxnSpPr>
        <p:spPr>
          <a:xfrm>
            <a:off x="3362232" y="5141913"/>
            <a:ext cx="567569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 userDrawn="1"/>
        </p:nvSpPr>
        <p:spPr>
          <a:xfrm>
            <a:off x="9037925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Freeform: Shape 39"/>
          <p:cNvSpPr/>
          <p:nvPr userDrawn="1"/>
        </p:nvSpPr>
        <p:spPr>
          <a:xfrm rot="10800000">
            <a:off x="7275315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413452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62273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3" name="Straight Connector 42"/>
          <p:cNvCxnSpPr>
            <a:stCxn id="38" idx="6"/>
          </p:cNvCxnSpPr>
          <p:nvPr userDrawn="1"/>
        </p:nvCxnSpPr>
        <p:spPr>
          <a:xfrm>
            <a:off x="9259598" y="5141913"/>
            <a:ext cx="902840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141071" y="1398588"/>
            <a:ext cx="5743579" cy="32638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34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40" grpId="0" animBg="1"/>
      <p:bldP spid="40" grpId="1" animBg="1"/>
      <p:bldP spid="4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398588"/>
            <a:ext cx="18288000" cy="37433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337050" y="6669464"/>
            <a:ext cx="9613900" cy="1931833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5382756"/>
            <a:ext cx="12242800" cy="114156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79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8" idx="2"/>
          </p:cNvCxnSpPr>
          <p:nvPr userDrawn="1"/>
        </p:nvCxnSpPr>
        <p:spPr>
          <a:xfrm>
            <a:off x="-6350" y="5141913"/>
            <a:ext cx="3146909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3140559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Freeform: Shape 10"/>
          <p:cNvSpPr/>
          <p:nvPr userDrawn="1"/>
        </p:nvSpPr>
        <p:spPr>
          <a:xfrm rot="10800000">
            <a:off x="1403350" y="375620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1541487" y="3883593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03351" y="5361730"/>
            <a:ext cx="3718315" cy="352509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5" name="Straight Connector 14"/>
          <p:cNvCxnSpPr>
            <a:stCxn id="8" idx="6"/>
            <a:endCxn id="23" idx="2"/>
          </p:cNvCxnSpPr>
          <p:nvPr userDrawn="1"/>
        </p:nvCxnSpPr>
        <p:spPr>
          <a:xfrm>
            <a:off x="3362232" y="5141913"/>
            <a:ext cx="7547552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10909784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9148763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286900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0" y="1416584"/>
            <a:ext cx="3718315" cy="3525096"/>
          </a:xfrm>
        </p:spPr>
        <p:txBody>
          <a:bodyPr anchor="b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11131457" y="5141913"/>
            <a:ext cx="7169243" cy="15826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403350" y="1398588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9144000" y="6624073"/>
            <a:ext cx="5724525" cy="226518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49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8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>
            <a:endCxn id="23" idx="2"/>
          </p:cNvCxnSpPr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 userDrawn="1"/>
        </p:nvSpPr>
        <p:spPr>
          <a:xfrm>
            <a:off x="9037926" y="5031076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7575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388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>
            <a:stCxn id="23" idx="6"/>
          </p:cNvCxnSpPr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403350" y="1398588"/>
            <a:ext cx="15481300" cy="348804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1547085" y="5431540"/>
            <a:ext cx="5337565" cy="3455285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073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141913"/>
            <a:ext cx="9037926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 userDrawn="1"/>
        </p:nvSpPr>
        <p:spPr>
          <a:xfrm>
            <a:off x="9037926" y="5031076"/>
            <a:ext cx="221673" cy="221673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Freeform: Shape 24"/>
          <p:cNvSpPr/>
          <p:nvPr userDrawn="1"/>
        </p:nvSpPr>
        <p:spPr>
          <a:xfrm>
            <a:off x="7280080" y="5431541"/>
            <a:ext cx="3718316" cy="1108444"/>
          </a:xfrm>
          <a:custGeom>
            <a:avLst/>
            <a:gdLst>
              <a:gd name="connsiteX0" fmla="*/ 3718316 w 3718316"/>
              <a:gd name="connsiteY0" fmla="*/ 1108444 h 1108444"/>
              <a:gd name="connsiteX1" fmla="*/ 0 w 3718316"/>
              <a:gd name="connsiteY1" fmla="*/ 1108444 h 1108444"/>
              <a:gd name="connsiteX2" fmla="*/ 0 w 3718316"/>
              <a:gd name="connsiteY2" fmla="*/ 202304 h 1108444"/>
              <a:gd name="connsiteX3" fmla="*/ 1751347 w 3718316"/>
              <a:gd name="connsiteY3" fmla="*/ 202304 h 1108444"/>
              <a:gd name="connsiteX4" fmla="*/ 1868683 w 3718316"/>
              <a:gd name="connsiteY4" fmla="*/ 0 h 1108444"/>
              <a:gd name="connsiteX5" fmla="*/ 1986019 w 3718316"/>
              <a:gd name="connsiteY5" fmla="*/ 202304 h 1108444"/>
              <a:gd name="connsiteX6" fmla="*/ 3718316 w 3718316"/>
              <a:gd name="connsiteY6" fmla="*/ 202304 h 110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316" h="1108444">
                <a:moveTo>
                  <a:pt x="3718316" y="1108444"/>
                </a:moveTo>
                <a:lnTo>
                  <a:pt x="0" y="1108444"/>
                </a:lnTo>
                <a:lnTo>
                  <a:pt x="0" y="202304"/>
                </a:lnTo>
                <a:lnTo>
                  <a:pt x="1751347" y="202304"/>
                </a:lnTo>
                <a:lnTo>
                  <a:pt x="1868683" y="0"/>
                </a:lnTo>
                <a:lnTo>
                  <a:pt x="1986019" y="202304"/>
                </a:lnTo>
                <a:lnTo>
                  <a:pt x="3718316" y="2023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18217" y="5784016"/>
            <a:ext cx="3432517" cy="611524"/>
          </a:xfrm>
        </p:spPr>
        <p:txBody>
          <a:bodyPr numCol="1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9259599" y="5141913"/>
            <a:ext cx="9028401" cy="1993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7280081" y="6705600"/>
            <a:ext cx="3718315" cy="2181226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11" name="Straight Connector 10"/>
          <p:cNvCxnSpPr>
            <a:stCxn id="23" idx="0"/>
          </p:cNvCxnSpPr>
          <p:nvPr userDrawn="1"/>
        </p:nvCxnSpPr>
        <p:spPr>
          <a:xfrm flipH="1" flipV="1">
            <a:off x="9144000" y="0"/>
            <a:ext cx="4763" cy="5031076"/>
          </a:xfrm>
          <a:prstGeom prst="line">
            <a:avLst/>
          </a:prstGeom>
          <a:ln w="1270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568113" y="139858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9254837" y="1424925"/>
            <a:ext cx="6010563" cy="543081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4419599" y="4461658"/>
            <a:ext cx="2465051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90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4000" y="1398588"/>
            <a:ext cx="7740650" cy="74882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13" name="Straight Connector 12"/>
          <p:cNvCxnSpPr>
            <a:endCxn id="14" idx="2"/>
          </p:cNvCxnSpPr>
          <p:nvPr userDrawn="1"/>
        </p:nvCxnSpPr>
        <p:spPr>
          <a:xfrm>
            <a:off x="0" y="5141913"/>
            <a:ext cx="8452592" cy="79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8452592" y="5031869"/>
            <a:ext cx="221673" cy="2216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38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3" grpId="0"/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n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2" name="Freeform: Shape 71"/>
          <p:cNvSpPr/>
          <p:nvPr userDrawn="1"/>
        </p:nvSpPr>
        <p:spPr>
          <a:xfrm rot="2700000">
            <a:off x="5703897" y="2881455"/>
            <a:ext cx="3695942" cy="5915801"/>
          </a:xfrm>
          <a:custGeom>
            <a:avLst/>
            <a:gdLst>
              <a:gd name="connsiteX0" fmla="*/ 797273 w 3695942"/>
              <a:gd name="connsiteY0" fmla="*/ 797271 h 5915801"/>
              <a:gd name="connsiteX1" fmla="*/ 362059 w 3695942"/>
              <a:gd name="connsiteY1" fmla="*/ 1847971 h 5915801"/>
              <a:gd name="connsiteX2" fmla="*/ 1847972 w 3695942"/>
              <a:gd name="connsiteY2" fmla="*/ 3333884 h 5915801"/>
              <a:gd name="connsiteX3" fmla="*/ 3333885 w 3695942"/>
              <a:gd name="connsiteY3" fmla="*/ 1847971 h 5915801"/>
              <a:gd name="connsiteX4" fmla="*/ 1847972 w 3695942"/>
              <a:gd name="connsiteY4" fmla="*/ 362057 h 5915801"/>
              <a:gd name="connsiteX5" fmla="*/ 797273 w 3695942"/>
              <a:gd name="connsiteY5" fmla="*/ 797271 h 5915801"/>
              <a:gd name="connsiteX6" fmla="*/ 541259 w 3695942"/>
              <a:gd name="connsiteY6" fmla="*/ 541258 h 5915801"/>
              <a:gd name="connsiteX7" fmla="*/ 1847971 w 3695942"/>
              <a:gd name="connsiteY7" fmla="*/ 0 h 5915801"/>
              <a:gd name="connsiteX8" fmla="*/ 3695942 w 3695942"/>
              <a:gd name="connsiteY8" fmla="*/ 1847971 h 5915801"/>
              <a:gd name="connsiteX9" fmla="*/ 2220402 w 3695942"/>
              <a:gd name="connsiteY9" fmla="*/ 3658398 h 5915801"/>
              <a:gd name="connsiteX10" fmla="*/ 2044562 w 3695942"/>
              <a:gd name="connsiteY10" fmla="*/ 3685234 h 5915801"/>
              <a:gd name="connsiteX11" fmla="*/ 2044562 w 3695942"/>
              <a:gd name="connsiteY11" fmla="*/ 5719208 h 5915801"/>
              <a:gd name="connsiteX12" fmla="*/ 1847969 w 3695942"/>
              <a:gd name="connsiteY12" fmla="*/ 5915801 h 5915801"/>
              <a:gd name="connsiteX13" fmla="*/ 1847969 w 3695942"/>
              <a:gd name="connsiteY13" fmla="*/ 5915800 h 5915801"/>
              <a:gd name="connsiteX14" fmla="*/ 1651376 w 3695942"/>
              <a:gd name="connsiteY14" fmla="*/ 5719207 h 5915801"/>
              <a:gd name="connsiteX15" fmla="*/ 1651377 w 3695942"/>
              <a:gd name="connsiteY15" fmla="*/ 3685234 h 5915801"/>
              <a:gd name="connsiteX16" fmla="*/ 1475541 w 3695942"/>
              <a:gd name="connsiteY16" fmla="*/ 3658398 h 5915801"/>
              <a:gd name="connsiteX17" fmla="*/ 0 w 3695942"/>
              <a:gd name="connsiteY17" fmla="*/ 1847971 h 5915801"/>
              <a:gd name="connsiteX18" fmla="*/ 541259 w 3695942"/>
              <a:gd name="connsiteY18" fmla="*/ 541258 h 591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95942" h="5915801">
                <a:moveTo>
                  <a:pt x="797273" y="797271"/>
                </a:moveTo>
                <a:cubicBezTo>
                  <a:pt x="528375" y="1066169"/>
                  <a:pt x="362059" y="1437647"/>
                  <a:pt x="362059" y="1847971"/>
                </a:cubicBezTo>
                <a:cubicBezTo>
                  <a:pt x="362059" y="2668617"/>
                  <a:pt x="1027325" y="3333884"/>
                  <a:pt x="1847972" y="3333884"/>
                </a:cubicBezTo>
                <a:cubicBezTo>
                  <a:pt x="2668619" y="3333884"/>
                  <a:pt x="3333885" y="2668617"/>
                  <a:pt x="3333885" y="1847971"/>
                </a:cubicBezTo>
                <a:cubicBezTo>
                  <a:pt x="3333885" y="1027324"/>
                  <a:pt x="2668619" y="362057"/>
                  <a:pt x="1847972" y="362057"/>
                </a:cubicBezTo>
                <a:cubicBezTo>
                  <a:pt x="1437648" y="362058"/>
                  <a:pt x="1066170" y="528374"/>
                  <a:pt x="797273" y="797271"/>
                </a:cubicBezTo>
                <a:close/>
                <a:moveTo>
                  <a:pt x="541259" y="541258"/>
                </a:moveTo>
                <a:cubicBezTo>
                  <a:pt x="875676" y="206841"/>
                  <a:pt x="1337668" y="0"/>
                  <a:pt x="1847971" y="0"/>
                </a:cubicBezTo>
                <a:cubicBezTo>
                  <a:pt x="2868577" y="0"/>
                  <a:pt x="3695942" y="827365"/>
                  <a:pt x="3695942" y="1847971"/>
                </a:cubicBezTo>
                <a:cubicBezTo>
                  <a:pt x="3695942" y="2741001"/>
                  <a:pt x="3062491" y="3486081"/>
                  <a:pt x="2220402" y="3658398"/>
                </a:cubicBezTo>
                <a:lnTo>
                  <a:pt x="2044562" y="3685234"/>
                </a:lnTo>
                <a:lnTo>
                  <a:pt x="2044562" y="5719208"/>
                </a:lnTo>
                <a:cubicBezTo>
                  <a:pt x="2044562" y="5827783"/>
                  <a:pt x="1956544" y="5915801"/>
                  <a:pt x="1847969" y="5915801"/>
                </a:cubicBezTo>
                <a:lnTo>
                  <a:pt x="1847969" y="5915800"/>
                </a:lnTo>
                <a:cubicBezTo>
                  <a:pt x="1739394" y="5915800"/>
                  <a:pt x="1651376" y="5827782"/>
                  <a:pt x="1651376" y="5719207"/>
                </a:cubicBezTo>
                <a:lnTo>
                  <a:pt x="1651377" y="3685234"/>
                </a:lnTo>
                <a:lnTo>
                  <a:pt x="1475541" y="3658398"/>
                </a:lnTo>
                <a:cubicBezTo>
                  <a:pt x="633452" y="3486081"/>
                  <a:pt x="0" y="2741001"/>
                  <a:pt x="0" y="1847971"/>
                </a:cubicBezTo>
                <a:cubicBezTo>
                  <a:pt x="0" y="1337668"/>
                  <a:pt x="206841" y="875676"/>
                  <a:pt x="541259" y="54125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1" name="Freeform: Shape 50"/>
          <p:cNvSpPr/>
          <p:nvPr userDrawn="1"/>
        </p:nvSpPr>
        <p:spPr>
          <a:xfrm rot="19800000">
            <a:off x="8539033" y="2073743"/>
            <a:ext cx="1588054" cy="2183773"/>
          </a:xfrm>
          <a:custGeom>
            <a:avLst/>
            <a:gdLst>
              <a:gd name="connsiteX0" fmla="*/ 327872 w 1588054"/>
              <a:gd name="connsiteY0" fmla="*/ 0 h 2183773"/>
              <a:gd name="connsiteX1" fmla="*/ 510788 w 1588054"/>
              <a:gd name="connsiteY1" fmla="*/ 118292 h 2183773"/>
              <a:gd name="connsiteX2" fmla="*/ 1585097 w 1588054"/>
              <a:gd name="connsiteY2" fmla="*/ 2051410 h 2183773"/>
              <a:gd name="connsiteX3" fmla="*/ 1588054 w 1588054"/>
              <a:gd name="connsiteY3" fmla="*/ 2183773 h 2183773"/>
              <a:gd name="connsiteX4" fmla="*/ 932943 w 1588054"/>
              <a:gd name="connsiteY4" fmla="*/ 2183773 h 2183773"/>
              <a:gd name="connsiteX5" fmla="*/ 932277 w 1588054"/>
              <a:gd name="connsiteY5" fmla="*/ 2117963 h 2183773"/>
              <a:gd name="connsiteX6" fmla="*/ 868717 w 1588054"/>
              <a:gd name="connsiteY6" fmla="*/ 1727409 h 2183773"/>
              <a:gd name="connsiteX7" fmla="*/ 116225 w 1588054"/>
              <a:gd name="connsiteY7" fmla="*/ 642603 h 2183773"/>
              <a:gd name="connsiteX8" fmla="*/ 0 w 1588054"/>
              <a:gd name="connsiteY8" fmla="*/ 567891 h 2183773"/>
              <a:gd name="connsiteX9" fmla="*/ 327872 w 1588054"/>
              <a:gd name="connsiteY9" fmla="*/ 0 h 218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8054" h="2183773">
                <a:moveTo>
                  <a:pt x="327872" y="0"/>
                </a:moveTo>
                <a:lnTo>
                  <a:pt x="510788" y="118292"/>
                </a:lnTo>
                <a:cubicBezTo>
                  <a:pt x="1154406" y="582464"/>
                  <a:pt x="1531952" y="1299400"/>
                  <a:pt x="1585097" y="2051410"/>
                </a:cubicBezTo>
                <a:lnTo>
                  <a:pt x="1588054" y="2183773"/>
                </a:lnTo>
                <a:lnTo>
                  <a:pt x="932943" y="2183773"/>
                </a:lnTo>
                <a:lnTo>
                  <a:pt x="932277" y="2117963"/>
                </a:lnTo>
                <a:cubicBezTo>
                  <a:pt x="924499" y="1988393"/>
                  <a:pt x="903621" y="1857675"/>
                  <a:pt x="868717" y="1727409"/>
                </a:cubicBezTo>
                <a:cubicBezTo>
                  <a:pt x="746551" y="1271481"/>
                  <a:pt x="472804" y="896648"/>
                  <a:pt x="116225" y="642603"/>
                </a:cubicBezTo>
                <a:lnTo>
                  <a:pt x="0" y="567891"/>
                </a:lnTo>
                <a:lnTo>
                  <a:pt x="327872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Freeform: Shape 51"/>
          <p:cNvSpPr/>
          <p:nvPr userDrawn="1"/>
        </p:nvSpPr>
        <p:spPr>
          <a:xfrm rot="19800000">
            <a:off x="9680792" y="4049342"/>
            <a:ext cx="1590213" cy="2185140"/>
          </a:xfrm>
          <a:custGeom>
            <a:avLst/>
            <a:gdLst>
              <a:gd name="connsiteX0" fmla="*/ 1589747 w 1590213"/>
              <a:gd name="connsiteY0" fmla="*/ 0 h 2185140"/>
              <a:gd name="connsiteX1" fmla="*/ 1590213 w 1590213"/>
              <a:gd name="connsiteY1" fmla="*/ 20834 h 2185140"/>
              <a:gd name="connsiteX2" fmla="*/ 1241066 w 1590213"/>
              <a:gd name="connsiteY2" fmla="*/ 1255449 h 2185140"/>
              <a:gd name="connsiteX3" fmla="*/ 346432 w 1590213"/>
              <a:gd name="connsiteY3" fmla="*/ 2175126 h 2185140"/>
              <a:gd name="connsiteX4" fmla="*/ 328156 w 1590213"/>
              <a:gd name="connsiteY4" fmla="*/ 2185140 h 2185140"/>
              <a:gd name="connsiteX5" fmla="*/ 0 w 1590213"/>
              <a:gd name="connsiteY5" fmla="*/ 1616757 h 2185140"/>
              <a:gd name="connsiteX6" fmla="*/ 25268 w 1590213"/>
              <a:gd name="connsiteY6" fmla="*/ 1602508 h 2185140"/>
              <a:gd name="connsiteX7" fmla="*/ 933729 w 1590213"/>
              <a:gd name="connsiteY7" fmla="*/ 29007 h 2185140"/>
              <a:gd name="connsiteX8" fmla="*/ 933435 w 1590213"/>
              <a:gd name="connsiteY8" fmla="*/ 0 h 2185140"/>
              <a:gd name="connsiteX9" fmla="*/ 1589747 w 1590213"/>
              <a:gd name="connsiteY9" fmla="*/ 0 h 21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213" h="2185140">
                <a:moveTo>
                  <a:pt x="1589747" y="0"/>
                </a:moveTo>
                <a:lnTo>
                  <a:pt x="1590213" y="20834"/>
                </a:lnTo>
                <a:cubicBezTo>
                  <a:pt x="1579289" y="441455"/>
                  <a:pt x="1466240" y="865435"/>
                  <a:pt x="1241066" y="1255449"/>
                </a:cubicBezTo>
                <a:cubicBezTo>
                  <a:pt x="1015891" y="1645462"/>
                  <a:pt x="705238" y="1955355"/>
                  <a:pt x="346432" y="2175126"/>
                </a:cubicBezTo>
                <a:lnTo>
                  <a:pt x="328156" y="2185140"/>
                </a:lnTo>
                <a:lnTo>
                  <a:pt x="0" y="1616757"/>
                </a:lnTo>
                <a:lnTo>
                  <a:pt x="25268" y="1602508"/>
                </a:lnTo>
                <a:cubicBezTo>
                  <a:pt x="566879" y="1260414"/>
                  <a:pt x="908273" y="669103"/>
                  <a:pt x="933729" y="29007"/>
                </a:cubicBezTo>
                <a:lnTo>
                  <a:pt x="933435" y="0"/>
                </a:lnTo>
                <a:lnTo>
                  <a:pt x="158974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3" name="Freeform: Shape 52"/>
          <p:cNvSpPr/>
          <p:nvPr userDrawn="1"/>
        </p:nvSpPr>
        <p:spPr>
          <a:xfrm rot="19800000">
            <a:off x="8154437" y="6484759"/>
            <a:ext cx="2521294" cy="895451"/>
          </a:xfrm>
          <a:custGeom>
            <a:avLst/>
            <a:gdLst>
              <a:gd name="connsiteX0" fmla="*/ 2193739 w 2521294"/>
              <a:gd name="connsiteY0" fmla="*/ 13 h 895451"/>
              <a:gd name="connsiteX1" fmla="*/ 2521294 w 2521294"/>
              <a:gd name="connsiteY1" fmla="*/ 567355 h 895451"/>
              <a:gd name="connsiteX2" fmla="*/ 2405186 w 2521294"/>
              <a:gd name="connsiteY2" fmla="*/ 630976 h 895451"/>
              <a:gd name="connsiteX3" fmla="*/ 193902 w 2521294"/>
              <a:gd name="connsiteY3" fmla="*/ 667156 h 895451"/>
              <a:gd name="connsiteX4" fmla="*/ 0 w 2521294"/>
              <a:gd name="connsiteY4" fmla="*/ 567892 h 895451"/>
              <a:gd name="connsiteX5" fmla="*/ 327872 w 2521294"/>
              <a:gd name="connsiteY5" fmla="*/ 0 h 895451"/>
              <a:gd name="connsiteX6" fmla="*/ 450687 w 2521294"/>
              <a:gd name="connsiteY6" fmla="*/ 63299 h 895451"/>
              <a:gd name="connsiteX7" fmla="*/ 1766403 w 2521294"/>
              <a:gd name="connsiteY7" fmla="*/ 172573 h 895451"/>
              <a:gd name="connsiteX8" fmla="*/ 2136412 w 2521294"/>
              <a:gd name="connsiteY8" fmla="*/ 32341 h 895451"/>
              <a:gd name="connsiteX9" fmla="*/ 2193739 w 2521294"/>
              <a:gd name="connsiteY9" fmla="*/ 13 h 8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1294" h="895451">
                <a:moveTo>
                  <a:pt x="2193739" y="13"/>
                </a:moveTo>
                <a:lnTo>
                  <a:pt x="2521294" y="567355"/>
                </a:lnTo>
                <a:lnTo>
                  <a:pt x="2405186" y="630976"/>
                </a:lnTo>
                <a:cubicBezTo>
                  <a:pt x="1727354" y="960956"/>
                  <a:pt x="917695" y="992459"/>
                  <a:pt x="193902" y="667156"/>
                </a:cubicBezTo>
                <a:lnTo>
                  <a:pt x="0" y="567892"/>
                </a:lnTo>
                <a:lnTo>
                  <a:pt x="327872" y="0"/>
                </a:lnTo>
                <a:lnTo>
                  <a:pt x="450687" y="63299"/>
                </a:lnTo>
                <a:cubicBezTo>
                  <a:pt x="848986" y="245083"/>
                  <a:pt x="1310475" y="294738"/>
                  <a:pt x="1766403" y="172573"/>
                </a:cubicBezTo>
                <a:cubicBezTo>
                  <a:pt x="1896668" y="137668"/>
                  <a:pt x="2020313" y="90390"/>
                  <a:pt x="2136412" y="32341"/>
                </a:cubicBezTo>
                <a:lnTo>
                  <a:pt x="2193739" y="1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Text Placeholder 5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185928" y="2806224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185928" y="6727801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0319816" y="4674080"/>
            <a:ext cx="57365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7120846" y="4693198"/>
            <a:ext cx="24650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2001500" y="1997249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2001500" y="1338012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0" name="Text Placeholder 5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2001500" y="4731437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Text Placeholder 5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001500" y="4072200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Text Placeholder 5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2001500" y="7465625"/>
            <a:ext cx="4867324" cy="1421200"/>
          </a:xfrm>
        </p:spPr>
        <p:txBody>
          <a:bodyPr anchor="t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Text Placeholder 5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2001500" y="6806388"/>
            <a:ext cx="4867324" cy="586241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403350" y="3633535"/>
            <a:ext cx="4525280" cy="3018343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20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72" grpId="2" animBg="1"/>
      <p:bldP spid="51" grpId="0" animBg="1"/>
      <p:bldP spid="52" grpId="0" animBg="1"/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94310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12925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Freeform: Shape 25"/>
          <p:cNvSpPr/>
          <p:nvPr userDrawn="1"/>
        </p:nvSpPr>
        <p:spPr>
          <a:xfrm>
            <a:off x="7121940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96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12300781" y="3270250"/>
            <a:ext cx="4044119" cy="3182217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486937" y="4572495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5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/>
          <p:cNvSpPr/>
          <p:nvPr userDrawn="1"/>
        </p:nvSpPr>
        <p:spPr>
          <a:xfrm>
            <a:off x="5287954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5357010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25" name="Freeform: Shape 24"/>
          <p:cNvSpPr/>
          <p:nvPr userDrawn="1"/>
        </p:nvSpPr>
        <p:spPr>
          <a:xfrm>
            <a:off x="1403350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589506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9172558" y="342126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9324221" y="461355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00784" y="7188201"/>
            <a:ext cx="7686431" cy="166370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Freeform: Shape 11"/>
          <p:cNvSpPr/>
          <p:nvPr userDrawn="1"/>
        </p:nvSpPr>
        <p:spPr>
          <a:xfrm>
            <a:off x="13057163" y="3450053"/>
            <a:ext cx="3815617" cy="3002414"/>
          </a:xfrm>
          <a:custGeom>
            <a:avLst/>
            <a:gdLst>
              <a:gd name="connsiteX0" fmla="*/ 2453010 w 4044119"/>
              <a:gd name="connsiteY0" fmla="*/ 0 h 3182217"/>
              <a:gd name="connsiteX1" fmla="*/ 3630386 w 4044119"/>
              <a:gd name="connsiteY1" fmla="*/ 1177376 h 3182217"/>
              <a:gd name="connsiteX2" fmla="*/ 3751565 w 4044119"/>
              <a:gd name="connsiteY2" fmla="*/ 1298555 h 3182217"/>
              <a:gd name="connsiteX3" fmla="*/ 3915229 w 4044119"/>
              <a:gd name="connsiteY3" fmla="*/ 1462219 h 3182217"/>
              <a:gd name="connsiteX4" fmla="*/ 4044119 w 4044119"/>
              <a:gd name="connsiteY4" fmla="*/ 1591109 h 3182217"/>
              <a:gd name="connsiteX5" fmla="*/ 3915229 w 4044119"/>
              <a:gd name="connsiteY5" fmla="*/ 1719999 h 3182217"/>
              <a:gd name="connsiteX6" fmla="*/ 3751566 w 4044119"/>
              <a:gd name="connsiteY6" fmla="*/ 1883662 h 3182217"/>
              <a:gd name="connsiteX7" fmla="*/ 3630386 w 4044119"/>
              <a:gd name="connsiteY7" fmla="*/ 2004842 h 3182217"/>
              <a:gd name="connsiteX8" fmla="*/ 3630386 w 4044119"/>
              <a:gd name="connsiteY8" fmla="*/ 2004842 h 3182217"/>
              <a:gd name="connsiteX9" fmla="*/ 2453010 w 4044119"/>
              <a:gd name="connsiteY9" fmla="*/ 3182217 h 3182217"/>
              <a:gd name="connsiteX10" fmla="*/ 2039277 w 4044119"/>
              <a:gd name="connsiteY10" fmla="*/ 2768484 h 3182217"/>
              <a:gd name="connsiteX11" fmla="*/ 2924099 w 4044119"/>
              <a:gd name="connsiteY11" fmla="*/ 1883662 h 3182217"/>
              <a:gd name="connsiteX12" fmla="*/ 0 w 4044119"/>
              <a:gd name="connsiteY12" fmla="*/ 1883662 h 3182217"/>
              <a:gd name="connsiteX13" fmla="*/ 0 w 4044119"/>
              <a:gd name="connsiteY13" fmla="*/ 1298555 h 3182217"/>
              <a:gd name="connsiteX14" fmla="*/ 2924099 w 4044119"/>
              <a:gd name="connsiteY14" fmla="*/ 1298555 h 3182217"/>
              <a:gd name="connsiteX15" fmla="*/ 2039277 w 4044119"/>
              <a:gd name="connsiteY15" fmla="*/ 413733 h 318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44119" h="3182217">
                <a:moveTo>
                  <a:pt x="2453010" y="0"/>
                </a:moveTo>
                <a:lnTo>
                  <a:pt x="3630386" y="1177376"/>
                </a:lnTo>
                <a:lnTo>
                  <a:pt x="3751565" y="1298555"/>
                </a:lnTo>
                <a:lnTo>
                  <a:pt x="3915229" y="1462219"/>
                </a:lnTo>
                <a:lnTo>
                  <a:pt x="4044119" y="1591109"/>
                </a:lnTo>
                <a:lnTo>
                  <a:pt x="3915229" y="1719999"/>
                </a:lnTo>
                <a:lnTo>
                  <a:pt x="3751566" y="1883662"/>
                </a:lnTo>
                <a:lnTo>
                  <a:pt x="3630386" y="2004842"/>
                </a:lnTo>
                <a:lnTo>
                  <a:pt x="3630386" y="2004842"/>
                </a:lnTo>
                <a:lnTo>
                  <a:pt x="2453010" y="3182217"/>
                </a:lnTo>
                <a:lnTo>
                  <a:pt x="2039277" y="2768484"/>
                </a:lnTo>
                <a:lnTo>
                  <a:pt x="2924099" y="1883662"/>
                </a:lnTo>
                <a:lnTo>
                  <a:pt x="0" y="1883662"/>
                </a:lnTo>
                <a:lnTo>
                  <a:pt x="0" y="1298555"/>
                </a:lnTo>
                <a:lnTo>
                  <a:pt x="2924099" y="1298555"/>
                </a:lnTo>
                <a:lnTo>
                  <a:pt x="2039277" y="413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3026687" y="4642341"/>
            <a:ext cx="3248651" cy="5980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94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3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8" grpId="1" animBg="1"/>
      <p:bldP spid="2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12" grpId="0" animBg="1"/>
      <p:bldP spid="12" grpId="1" animBg="1"/>
      <p:bldP spid="1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8415564" y="2873828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8415564" y="3458935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8415564" y="4630056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8415564" y="7203848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599174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8599174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8599174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8599174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8599174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8599174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2729029" y="2873828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2729029" y="3458935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2729029" y="4630056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2729029" y="7203848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2912639" y="2860737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2912639" y="3599543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2912639" y="4818741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2912639" y="5379809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2912639" y="5940877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2912639" y="6501944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338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/>
      <p:bldP spid="5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22600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022600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22600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022600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206210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206210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3206210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3206210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3206210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3206210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7336064" y="2021279"/>
            <a:ext cx="3615871" cy="5851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7336064" y="2606386"/>
            <a:ext cx="3615871" cy="11711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7336064" y="3777507"/>
            <a:ext cx="3615871" cy="2573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7336064" y="6351299"/>
            <a:ext cx="3615871" cy="314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7519674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519674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519674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7519674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519674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7519674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1649529" y="2021279"/>
            <a:ext cx="3615871" cy="5851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1649529" y="2606386"/>
            <a:ext cx="3615871" cy="11711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1649529" y="3777507"/>
            <a:ext cx="3615871" cy="25737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1649529" y="6351299"/>
            <a:ext cx="3615871" cy="3145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33139" y="2008188"/>
            <a:ext cx="3248651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33139" y="2746994"/>
            <a:ext cx="3248651" cy="8418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33139" y="3966192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1833139" y="4527260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1833139" y="5088328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1833139" y="5649395"/>
            <a:ext cx="3242215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itle 1"/>
          <p:cNvSpPr>
            <a:spLocks noGrp="1"/>
          </p:cNvSpPr>
          <p:nvPr>
            <p:ph type="title" hasCustomPrompt="1"/>
          </p:nvPr>
        </p:nvSpPr>
        <p:spPr>
          <a:xfrm>
            <a:off x="1943100" y="7000825"/>
            <a:ext cx="5184775" cy="204800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0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3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animBg="1"/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/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2" y="4215132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4209672" y="5146691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09672" y="6078250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209672" y="7009809"/>
            <a:ext cx="12135229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209672" y="7941368"/>
            <a:ext cx="12135229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951476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693280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943508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1176888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918692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4660494" y="3487638"/>
            <a:ext cx="1673557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0" y="4398423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403350" y="5329982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1403350" y="6261541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1403350" y="7180887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403350" y="8124659"/>
            <a:ext cx="2601605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tx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70151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1371417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Click icon to add picture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03350" y="7492809"/>
            <a:ext cx="5724525" cy="1054484"/>
          </a:xfrm>
        </p:spPr>
        <p:txBody>
          <a:bodyPr anchor="ctr"/>
          <a:lstStyle>
            <a:lvl1pPr algn="r">
              <a:defRPr/>
            </a:lvl1pPr>
          </a:lstStyle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578969" y="7188201"/>
            <a:ext cx="7686431" cy="1663700"/>
          </a:xfrm>
        </p:spPr>
        <p:txBody>
          <a:bodyPr anchor="ctr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80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 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09671" y="436325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20967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22612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24258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25904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1227549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429195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403351" y="436325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5217900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7234356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9250812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267268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283724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5300183" y="3610879"/>
            <a:ext cx="1009934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2"/>
                </a:solidFill>
                <a:latin typeface="+mn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209671" y="493267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1403351" y="493267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4209671" y="5502095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1403351" y="5502095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4209671" y="6071513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1403351" y="6071513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209671" y="6640931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1403351" y="6640931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4209671" y="7210349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403351" y="721034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Rectangle 39"/>
          <p:cNvSpPr/>
          <p:nvPr userDrawn="1"/>
        </p:nvSpPr>
        <p:spPr>
          <a:xfrm>
            <a:off x="4209671" y="7747989"/>
            <a:ext cx="12135229" cy="56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403351" y="7747989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4209671" y="8317407"/>
            <a:ext cx="12135229" cy="569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03351" y="8317407"/>
            <a:ext cx="2601604" cy="569418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1250122"/>
            <a:ext cx="12242800" cy="1042908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022601" y="2293030"/>
            <a:ext cx="12242800" cy="440459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bg2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97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6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1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6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1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143999" y="3270250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4201809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513336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6064927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99648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2338691"/>
            <a:ext cx="2628899" cy="9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3999" y="2338691"/>
            <a:ext cx="7740651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3270250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4201809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513336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6064927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99648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252198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423976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096010" y="2519762"/>
            <a:ext cx="3508663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3453541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438510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531665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624821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7179777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432636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432636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432636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432636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432636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3082155" y="3449429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3082155" y="4376547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3082155" y="533067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3082155" y="6259968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3082155" y="7188984"/>
            <a:ext cx="3503016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85142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3688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61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5x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143999" y="2332814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143999" y="3269260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143999" y="4205706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43999" y="5142152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3999" y="607859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515101" y="1396368"/>
            <a:ext cx="2628899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9144000" y="1396368"/>
            <a:ext cx="7740651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515100" y="2332814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15100" y="3269260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515100" y="4205706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515100" y="5142152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515100" y="607859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658841" y="1557228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9311516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1842621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6658841" y="2549866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658841" y="3481425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6658841" y="4412984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658841" y="5344543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6658841" y="6276102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932017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932017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932017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932017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932017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11828765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6" hasCustomPrompt="1"/>
          </p:nvPr>
        </p:nvSpPr>
        <p:spPr>
          <a:xfrm>
            <a:off x="11828765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11828765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8" hasCustomPrompt="1"/>
          </p:nvPr>
        </p:nvSpPr>
        <p:spPr>
          <a:xfrm>
            <a:off x="11828765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11828765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1517651" y="5141913"/>
            <a:ext cx="499744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431230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4296229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9143999" y="7015044"/>
            <a:ext cx="7740652" cy="93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9143999" y="7951488"/>
            <a:ext cx="7740652" cy="93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6515100" y="7015044"/>
            <a:ext cx="2628900" cy="93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6515100" y="7951488"/>
            <a:ext cx="2628900" cy="93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 hasCustomPrompt="1"/>
          </p:nvPr>
        </p:nvSpPr>
        <p:spPr>
          <a:xfrm>
            <a:off x="6658841" y="7203220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6658841" y="8134779"/>
            <a:ext cx="234141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 i="0">
                <a:solidFill>
                  <a:schemeClr val="tx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932017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932017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11828765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11828765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14337355" y="1557228"/>
            <a:ext cx="2379778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14323499" y="2545754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14323499" y="3472872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14323499" y="442699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14323499" y="5356293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51" hasCustomPrompt="1"/>
          </p:nvPr>
        </p:nvSpPr>
        <p:spPr>
          <a:xfrm>
            <a:off x="14323499" y="6285309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52" hasCustomPrompt="1"/>
          </p:nvPr>
        </p:nvSpPr>
        <p:spPr>
          <a:xfrm>
            <a:off x="14323499" y="7214970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53" hasCustomPrompt="1"/>
          </p:nvPr>
        </p:nvSpPr>
        <p:spPr>
          <a:xfrm>
            <a:off x="14323499" y="8143986"/>
            <a:ext cx="2375948" cy="542247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373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05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68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03351" y="1398589"/>
            <a:ext cx="5111750" cy="364842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22400" y="5360988"/>
            <a:ext cx="5092700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169650" y="9616425"/>
            <a:ext cx="6781800" cy="547603"/>
          </a:xfrm>
        </p:spPr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6757650" y="8877368"/>
            <a:ext cx="1219200" cy="10128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7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160124" y="1398589"/>
            <a:ext cx="5184775" cy="364842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1" lang="en-US" altLang="ja-JP" dirty="0"/>
              <a:t>Slide title</a:t>
            </a:r>
            <a:br>
              <a:rPr kumimoji="1" lang="en-US" altLang="ja-JP" dirty="0"/>
            </a:br>
            <a:r>
              <a:rPr kumimoji="1" lang="en-US" altLang="ja-JP" dirty="0"/>
              <a:t>goes here</a:t>
            </a:r>
            <a:endParaRPr kumimoji="1" lang="ja-JP" alt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179173" y="5360988"/>
            <a:ext cx="5165453" cy="3022600"/>
          </a:xfrm>
        </p:spPr>
        <p:txBody>
          <a:bodyPr anchor="t"/>
          <a:lstStyle>
            <a:lvl1pPr marL="0" indent="0" algn="just">
              <a:spcBef>
                <a:spcPts val="0"/>
              </a:spcBef>
              <a:buFontTx/>
              <a:buNone/>
              <a:defRPr/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2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22600" y="3270249"/>
            <a:ext cx="12242800" cy="3744913"/>
          </a:xfrm>
        </p:spPr>
        <p:txBody>
          <a:bodyPr anchor="ctr">
            <a:normAutofit/>
          </a:bodyPr>
          <a:lstStyle>
            <a:lvl1pPr algn="ctr">
              <a:lnSpc>
                <a:spcPct val="13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0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r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271512" y="4720143"/>
            <a:ext cx="5486544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7" name="Group 6"/>
          <p:cNvGrpSpPr/>
          <p:nvPr userDrawn="1"/>
        </p:nvGrpSpPr>
        <p:grpSpPr>
          <a:xfrm rot="2700000">
            <a:off x="5570309" y="4960383"/>
            <a:ext cx="569985" cy="364645"/>
            <a:chOff x="4700814" y="3860800"/>
            <a:chExt cx="907506" cy="580572"/>
          </a:xfrm>
        </p:grpSpPr>
        <p:sp>
          <p:nvSpPr>
            <p:cNvPr id="5" name="Circle: Hollow 4"/>
            <p:cNvSpPr/>
            <p:nvPr userDrawn="1"/>
          </p:nvSpPr>
          <p:spPr>
            <a:xfrm>
              <a:off x="4700814" y="3860800"/>
              <a:ext cx="580572" cy="580572"/>
            </a:xfrm>
            <a:prstGeom prst="donut">
              <a:avLst>
                <a:gd name="adj" fmla="val 1064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/>
            <p:cNvSpPr/>
            <p:nvPr userDrawn="1"/>
          </p:nvSpPr>
          <p:spPr>
            <a:xfrm>
              <a:off x="5225143" y="4107542"/>
              <a:ext cx="383177" cy="9107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430691" y="4756843"/>
            <a:ext cx="4155651" cy="753007"/>
          </a:xfrm>
        </p:spPr>
        <p:txBody>
          <a:bodyPr anchor="ctr"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40872" y="4720143"/>
            <a:ext cx="2227873" cy="84512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1098731" y="4857997"/>
            <a:ext cx="1903760" cy="56941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400" i="0">
                <a:solidFill>
                  <a:schemeClr val="bg1"/>
                </a:solidFill>
                <a:latin typeface="+mj-lt"/>
              </a:defRPr>
            </a:lvl1pPr>
            <a:lvl2pPr marL="685709" indent="0">
              <a:buNone/>
              <a:defRPr sz="1800"/>
            </a:lvl2pPr>
            <a:lvl3pPr marL="1371417" indent="0">
              <a:buNone/>
              <a:defRPr sz="1800"/>
            </a:lvl3pPr>
            <a:lvl4pPr marL="2057126" indent="0">
              <a:buNone/>
              <a:defRPr sz="1800"/>
            </a:lvl4pPr>
            <a:lvl5pPr marL="2742835" indent="0">
              <a:buNone/>
              <a:defRPr sz="1800"/>
            </a:lvl5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20515710">
            <a:off x="15428813" y="10820954"/>
            <a:ext cx="478971" cy="1006929"/>
            <a:chOff x="3991428" y="1654628"/>
            <a:chExt cx="478971" cy="1006929"/>
          </a:xfrm>
          <a:solidFill>
            <a:schemeClr val="bg1"/>
          </a:solidFill>
        </p:grpSpPr>
        <p:sp>
          <p:nvSpPr>
            <p:cNvPr id="15" name="Isosceles Triangle 14"/>
            <p:cNvSpPr/>
            <p:nvPr userDrawn="1"/>
          </p:nvSpPr>
          <p:spPr>
            <a:xfrm>
              <a:off x="3991428" y="1654628"/>
              <a:ext cx="478971" cy="725714"/>
            </a:xfrm>
            <a:custGeom>
              <a:avLst/>
              <a:gdLst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0 w 478971"/>
                <a:gd name="connsiteY3" fmla="*/ 725714 h 725714"/>
                <a:gd name="connsiteX0" fmla="*/ 0 w 478971"/>
                <a:gd name="connsiteY0" fmla="*/ 725714 h 726622"/>
                <a:gd name="connsiteX1" fmla="*/ 239486 w 478971"/>
                <a:gd name="connsiteY1" fmla="*/ 0 h 726622"/>
                <a:gd name="connsiteX2" fmla="*/ 478971 w 478971"/>
                <a:gd name="connsiteY2" fmla="*/ 725714 h 726622"/>
                <a:gd name="connsiteX3" fmla="*/ 237672 w 478971"/>
                <a:gd name="connsiteY3" fmla="*/ 726622 h 726622"/>
                <a:gd name="connsiteX4" fmla="*/ 0 w 478971"/>
                <a:gd name="connsiteY4" fmla="*/ 725714 h 726622"/>
                <a:gd name="connsiteX0" fmla="*/ 0 w 478971"/>
                <a:gd name="connsiteY0" fmla="*/ 725714 h 725714"/>
                <a:gd name="connsiteX1" fmla="*/ 239486 w 478971"/>
                <a:gd name="connsiteY1" fmla="*/ 0 h 725714"/>
                <a:gd name="connsiteX2" fmla="*/ 478971 w 478971"/>
                <a:gd name="connsiteY2" fmla="*/ 725714 h 725714"/>
                <a:gd name="connsiteX3" fmla="*/ 231322 w 478971"/>
                <a:gd name="connsiteY3" fmla="*/ 637722 h 725714"/>
                <a:gd name="connsiteX4" fmla="*/ 0 w 478971"/>
                <a:gd name="connsiteY4" fmla="*/ 725714 h 7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971" h="725714">
                  <a:moveTo>
                    <a:pt x="0" y="725714"/>
                  </a:moveTo>
                  <a:lnTo>
                    <a:pt x="239486" y="0"/>
                  </a:lnTo>
                  <a:lnTo>
                    <a:pt x="478971" y="725714"/>
                  </a:lnTo>
                  <a:lnTo>
                    <a:pt x="231322" y="637722"/>
                  </a:lnTo>
                  <a:lnTo>
                    <a:pt x="0" y="7257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175757" y="2255156"/>
              <a:ext cx="110312" cy="406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2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1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2.19478E-6 L -0.14575 -0.5463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1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1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51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1000"/>
                  </p:stCondLst>
                  <p:iterate type="lt">
                    <p:tmAbs val="1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100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6918"/>
            <a:ext cx="18288000" cy="1151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708016" y="2262830"/>
            <a:ext cx="5699680" cy="7297216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2" tIns="91431" rIns="182862" bIns="91431"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1063864" y="2694585"/>
            <a:ext cx="217040" cy="6479946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2" tIns="91431" rIns="182862" bIns="91431"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5185363" y="2475943"/>
            <a:ext cx="1004507" cy="100466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62" tIns="91431" rIns="182862" bIns="91431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1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169650" y="9616425"/>
            <a:ext cx="6781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The Power of PowerPoint - thepopp.com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65400" y="8877368"/>
            <a:ext cx="2711450" cy="10128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fld id="{B54AD89C-DF1E-4948-B597-5DD47B34A9C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76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758" r:id="rId3"/>
    <p:sldLayoutId id="2147483759" r:id="rId4"/>
    <p:sldLayoutId id="2147483765" r:id="rId5"/>
    <p:sldLayoutId id="2147483664" r:id="rId6"/>
    <p:sldLayoutId id="2147483665" r:id="rId7"/>
    <p:sldLayoutId id="2147483666" r:id="rId8"/>
    <p:sldLayoutId id="2147483681" r:id="rId9"/>
    <p:sldLayoutId id="2147483730" r:id="rId10"/>
    <p:sldLayoutId id="2147483689" r:id="rId11"/>
    <p:sldLayoutId id="2147483736" r:id="rId12"/>
    <p:sldLayoutId id="2147483686" r:id="rId13"/>
    <p:sldLayoutId id="2147483763" r:id="rId14"/>
    <p:sldLayoutId id="2147483667" r:id="rId15"/>
    <p:sldLayoutId id="2147483670" r:id="rId16"/>
    <p:sldLayoutId id="2147483668" r:id="rId17"/>
    <p:sldLayoutId id="2147483671" r:id="rId18"/>
    <p:sldLayoutId id="2147483672" r:id="rId19"/>
    <p:sldLayoutId id="2147483673" r:id="rId20"/>
    <p:sldLayoutId id="2147483678" r:id="rId21"/>
    <p:sldLayoutId id="2147483679" r:id="rId22"/>
    <p:sldLayoutId id="2147483685" r:id="rId23"/>
    <p:sldLayoutId id="2147483727" r:id="rId24"/>
    <p:sldLayoutId id="2147483682" r:id="rId25"/>
    <p:sldLayoutId id="2147483683" r:id="rId26"/>
    <p:sldLayoutId id="2147483687" r:id="rId27"/>
    <p:sldLayoutId id="2147483724" r:id="rId28"/>
    <p:sldLayoutId id="2147483726" r:id="rId29"/>
    <p:sldLayoutId id="2147483688" r:id="rId30"/>
    <p:sldLayoutId id="2147483699" r:id="rId31"/>
    <p:sldLayoutId id="2147483701" r:id="rId32"/>
    <p:sldLayoutId id="2147483705" r:id="rId33"/>
    <p:sldLayoutId id="2147483711" r:id="rId34"/>
    <p:sldLayoutId id="2147483725" r:id="rId35"/>
    <p:sldLayoutId id="2147483703" r:id="rId36"/>
    <p:sldLayoutId id="2147483710" r:id="rId37"/>
    <p:sldLayoutId id="2147483713" r:id="rId38"/>
    <p:sldLayoutId id="2147483728" r:id="rId39"/>
    <p:sldLayoutId id="2147483707" r:id="rId40"/>
    <p:sldLayoutId id="2147483709" r:id="rId41"/>
    <p:sldLayoutId id="2147483712" r:id="rId42"/>
    <p:sldLayoutId id="2147483708" r:id="rId43"/>
    <p:sldLayoutId id="2147483704" r:id="rId44"/>
    <p:sldLayoutId id="2147483706" r:id="rId45"/>
    <p:sldLayoutId id="2147483691" r:id="rId46"/>
    <p:sldLayoutId id="2147483690" r:id="rId47"/>
    <p:sldLayoutId id="2147483694" r:id="rId48"/>
    <p:sldLayoutId id="2147483693" r:id="rId49"/>
    <p:sldLayoutId id="2147483692" r:id="rId50"/>
    <p:sldLayoutId id="2147483696" r:id="rId51"/>
    <p:sldLayoutId id="2147483698" r:id="rId52"/>
    <p:sldLayoutId id="2147483697" r:id="rId53"/>
    <p:sldLayoutId id="2147483700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50" r:id="rId61"/>
    <p:sldLayoutId id="2147483720" r:id="rId62"/>
    <p:sldLayoutId id="2147483723" r:id="rId63"/>
    <p:sldLayoutId id="2147483721" r:id="rId64"/>
    <p:sldLayoutId id="2147483722" r:id="rId65"/>
    <p:sldLayoutId id="2147483731" r:id="rId66"/>
    <p:sldLayoutId id="2147483729" r:id="rId67"/>
    <p:sldLayoutId id="2147483734" r:id="rId68"/>
    <p:sldLayoutId id="2147483732" r:id="rId69"/>
    <p:sldLayoutId id="2147483733" r:id="rId70"/>
    <p:sldLayoutId id="2147483770" r:id="rId71"/>
    <p:sldLayoutId id="2147483769" r:id="rId72"/>
    <p:sldLayoutId id="2147483735" r:id="rId73"/>
    <p:sldLayoutId id="2147483737" r:id="rId74"/>
    <p:sldLayoutId id="2147483745" r:id="rId75"/>
    <p:sldLayoutId id="2147483751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6" r:id="rId84"/>
    <p:sldLayoutId id="2147483766" r:id="rId85"/>
    <p:sldLayoutId id="2147483767" r:id="rId86"/>
    <p:sldLayoutId id="2147483747" r:id="rId87"/>
    <p:sldLayoutId id="2147483748" r:id="rId88"/>
    <p:sldLayoutId id="2147483749" r:id="rId89"/>
    <p:sldLayoutId id="2147483754" r:id="rId90"/>
    <p:sldLayoutId id="2147483752" r:id="rId91"/>
    <p:sldLayoutId id="2147483753" r:id="rId92"/>
    <p:sldLayoutId id="2147483755" r:id="rId93"/>
    <p:sldLayoutId id="2147483756" r:id="rId94"/>
    <p:sldLayoutId id="2147483757" r:id="rId95"/>
    <p:sldLayoutId id="2147483760" r:id="rId96"/>
    <p:sldLayoutId id="2147483764" r:id="rId97"/>
    <p:sldLayoutId id="2147483669" r:id="rId98"/>
    <p:sldLayoutId id="2147483775" r:id="rId9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5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  <p15:guide id="3" orient="horz" pos="881" userDrawn="1">
          <p15:clr>
            <a:srgbClr val="F26B43"/>
          </p15:clr>
        </p15:guide>
        <p15:guide id="4" orient="horz" pos="5598" userDrawn="1">
          <p15:clr>
            <a:srgbClr val="F26B43"/>
          </p15:clr>
        </p15:guide>
        <p15:guide id="5" pos="1224" userDrawn="1">
          <p15:clr>
            <a:srgbClr val="F26B43"/>
          </p15:clr>
        </p15:guide>
        <p15:guide id="6" pos="10296" userDrawn="1">
          <p15:clr>
            <a:srgbClr val="F26B43"/>
          </p15:clr>
        </p15:guide>
        <p15:guide id="7" pos="9616" userDrawn="1">
          <p15:clr>
            <a:srgbClr val="F26B43"/>
          </p15:clr>
        </p15:guide>
        <p15:guide id="8" pos="1904" userDrawn="1">
          <p15:clr>
            <a:srgbClr val="F26B43"/>
          </p15:clr>
        </p15:guide>
        <p15:guide id="9" pos="884" userDrawn="1">
          <p15:clr>
            <a:srgbClr val="F26B43"/>
          </p15:clr>
        </p15:guide>
        <p15:guide id="10" pos="10636" userDrawn="1">
          <p15:clr>
            <a:srgbClr val="F26B43"/>
          </p15:clr>
        </p15:guide>
        <p15:guide id="11" orient="horz" pos="2060" userDrawn="1">
          <p15:clr>
            <a:srgbClr val="F26B43"/>
          </p15:clr>
        </p15:guide>
        <p15:guide id="12" orient="horz" pos="4419" userDrawn="1">
          <p15:clr>
            <a:srgbClr val="F26B43"/>
          </p15:clr>
        </p15:guide>
        <p15:guide id="13" pos="7030" userDrawn="1">
          <p15:clr>
            <a:srgbClr val="F26B43"/>
          </p15:clr>
        </p15:guide>
        <p15:guide id="14" pos="4490" userDrawn="1">
          <p15:clr>
            <a:srgbClr val="F26B43"/>
          </p15:clr>
        </p15:guide>
        <p15:guide id="15" pos="41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350" y="547604"/>
            <a:ext cx="15481300" cy="1357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350" y="2120901"/>
            <a:ext cx="15481300" cy="673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0081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8" r:id="rId2"/>
    <p:sldLayoutId id="2147483676" r:id="rId3"/>
    <p:sldLayoutId id="2147483680" r:id="rId4"/>
    <p:sldLayoutId id="2147483684" r:id="rId5"/>
    <p:sldLayoutId id="2147483695" r:id="rId6"/>
    <p:sldLayoutId id="2147483761" r:id="rId7"/>
    <p:sldLayoutId id="2147483762" r:id="rId8"/>
  </p:sldLayoutIdLst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kumimoji="1" sz="6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60000"/>
        </a:lnSpc>
        <a:spcBef>
          <a:spcPts val="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9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903">
          <p15:clr>
            <a:srgbClr val="F26B43"/>
          </p15:clr>
        </p15:guide>
        <p15:guide id="4" orient="horz" pos="5576">
          <p15:clr>
            <a:srgbClr val="F26B43"/>
          </p15:clr>
        </p15:guide>
        <p15:guide id="5" pos="1224">
          <p15:clr>
            <a:srgbClr val="F26B43"/>
          </p15:clr>
        </p15:guide>
        <p15:guide id="6" pos="10296">
          <p15:clr>
            <a:srgbClr val="F26B43"/>
          </p15:clr>
        </p15:guide>
        <p15:guide id="7" pos="9616">
          <p15:clr>
            <a:srgbClr val="F26B43"/>
          </p15:clr>
        </p15:guide>
        <p15:guide id="8" pos="1904">
          <p15:clr>
            <a:srgbClr val="F26B43"/>
          </p15:clr>
        </p15:guide>
        <p15:guide id="9" pos="884">
          <p15:clr>
            <a:srgbClr val="F26B43"/>
          </p15:clr>
        </p15:guide>
        <p15:guide id="10" pos="10636">
          <p15:clr>
            <a:srgbClr val="F26B43"/>
          </p15:clr>
        </p15:guide>
      </p15:sldGuideLst>
    </p:ext>
  </p:extLst>
</p:sldMaster>
</file>

<file path=ppt/slides/_rels/slide1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107.xml" Type="http://schemas.openxmlformats.org/officeDocument/2006/relationships/slideLayout"/><Relationship Id="rId5" Target="../media/image5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8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5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5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7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18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6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5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7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2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8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19.png" Type="http://schemas.openxmlformats.org/officeDocument/2006/relationships/image"/><Relationship Id="rId1" Target="../slideLayouts/slideLayout14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19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7.png" Type="http://schemas.openxmlformats.org/officeDocument/2006/relationships/image"/><Relationship Id="rId1" Target="../slideLayouts/slideLayout15.xml" Type="http://schemas.openxmlformats.org/officeDocument/2006/relationships/slideLayout"/><Relationship Id="rId6" Target="../media/image5.jpeg" Type="http://schemas.openxmlformats.org/officeDocument/2006/relationships/image"/><Relationship Id="rId5" Target="../media/image3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9.xml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5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10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5.jpe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future starts today,</a:t>
            </a:r>
            <a:br>
              <a:rPr lang="en-US" altLang="ja-JP" dirty="0"/>
            </a:br>
            <a:r>
              <a:rPr lang="en-US" altLang="ja-JP" dirty="0"/>
              <a:t>not tomorrow.</a:t>
            </a:r>
            <a:endParaRPr kumimoji="1" lang="ja-JP" altLang="en-US" dirty="0"/>
          </a:p>
        </p:txBody>
      </p:sp>
      <p:pic>
        <p:nvPicPr>
          <p:cNvPr id="8" name="Picture 7" descr="cover ppt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5714"/>
          </a:xfrm>
          <a:prstGeom prst="rect">
            <a:avLst/>
          </a:prstGeom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-9161" y="7772429"/>
            <a:ext cx="18297161" cy="1079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WORKSHOP KEKAYAAN INTELEKTUAL</a:t>
            </a:r>
          </a:p>
          <a:p>
            <a:r>
              <a:rPr lang="en-US" b="1" dirty="0">
                <a:solidFill>
                  <a:schemeClr val="tx1"/>
                </a:solidFill>
              </a:rPr>
              <a:t>DESKRIPSI PATEN</a:t>
            </a:r>
            <a:endParaRPr lang="ja-JP" altLang="en-US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pic>
        <p:nvPicPr>
          <p:cNvPr id="2" name="Picture 1" descr="pengakuan ok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2" y="350924"/>
            <a:ext cx="8707329" cy="1201665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5369811" y="7402823"/>
            <a:ext cx="1892557" cy="521772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b="1" dirty="0" err="1" smtClean="0">
                <a:latin typeface="Open Sans"/>
                <a:cs typeface="Open Sans"/>
              </a:rPr>
              <a:t>www.umy.ac.id</a:t>
            </a:r>
            <a:endParaRPr kumimoji="1" lang="ja-JP" altLang="en-US" b="1" dirty="0">
              <a:latin typeface="Open Sans"/>
              <a:cs typeface="Open San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445391" y="8935025"/>
            <a:ext cx="8997087" cy="1165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</a:rPr>
              <a:t>Dr. Ir. </a:t>
            </a:r>
            <a:r>
              <a:rPr lang="en-US" sz="2800" dirty="0" err="1">
                <a:solidFill>
                  <a:schemeClr val="tx1"/>
                </a:solidFill>
              </a:rPr>
              <a:t>Iswanto</a:t>
            </a:r>
            <a:r>
              <a:rPr lang="en-US" sz="2800" dirty="0">
                <a:solidFill>
                  <a:schemeClr val="tx1"/>
                </a:solidFill>
              </a:rPr>
              <a:t>., S.T., </a:t>
            </a:r>
            <a:r>
              <a:rPr lang="en-US" sz="2800" dirty="0" err="1">
                <a:solidFill>
                  <a:schemeClr val="tx1"/>
                </a:solidFill>
              </a:rPr>
              <a:t>M.Eng</a:t>
            </a:r>
            <a:r>
              <a:rPr lang="en-US" sz="2800" dirty="0">
                <a:solidFill>
                  <a:schemeClr val="tx1"/>
                </a:solidFill>
              </a:rPr>
              <a:t>., IPM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Kepala</a:t>
            </a:r>
            <a:r>
              <a:rPr lang="en-US" sz="2800" dirty="0">
                <a:solidFill>
                  <a:schemeClr val="tx1"/>
                </a:solidFill>
              </a:rPr>
              <a:t> Sentra </a:t>
            </a:r>
            <a:r>
              <a:rPr lang="en-US" sz="2800" dirty="0" err="1">
                <a:solidFill>
                  <a:schemeClr val="tx1"/>
                </a:solidFill>
              </a:rPr>
              <a:t>Kekayaan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Intelektual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Universitas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Muhammadiyah</a:t>
            </a:r>
            <a:r>
              <a:rPr lang="en-US" sz="2800" dirty="0">
                <a:solidFill>
                  <a:schemeClr val="tx1"/>
                </a:solidFill>
              </a:rPr>
              <a:t> Yogyakarta </a:t>
            </a:r>
            <a:endParaRPr lang="ja-JP" altLang="en-US" sz="28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pic>
        <p:nvPicPr>
          <p:cNvPr id="10" name="Picture 9" descr="logo umy macem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1482"/>
      </p:ext>
    </p:extLst>
  </p:cSld>
  <p:clrMapOvr>
    <a:masterClrMapping/>
  </p:clrMapOvr>
  <p:transition spd="slow" advTm="4693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APAKAH DOKUMEN USULAN PATEN ITU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191501" y="5458558"/>
            <a:ext cx="9885484" cy="34181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pemohon</a:t>
            </a:r>
            <a:r>
              <a:rPr lang="en-US" sz="2800" dirty="0"/>
              <a:t> paten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invensinya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paten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/>
              <a:t>usulan</a:t>
            </a:r>
            <a:r>
              <a:rPr lang="en-US" sz="2800" dirty="0"/>
              <a:t> paten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penilaian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pemeriksa</a:t>
            </a:r>
            <a:r>
              <a:rPr lang="en-US" sz="2800" dirty="0"/>
              <a:t> paten, </a:t>
            </a:r>
            <a:r>
              <a:rPr lang="en-US" sz="2800" dirty="0" err="1"/>
              <a:t>apakah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invensi</a:t>
            </a:r>
            <a:r>
              <a:rPr lang="en-US" sz="2800" dirty="0"/>
              <a:t> </a:t>
            </a:r>
            <a:r>
              <a:rPr lang="en-US" sz="2800" dirty="0" err="1"/>
              <a:t>layak</a:t>
            </a:r>
            <a:r>
              <a:rPr lang="en-US" sz="2800" dirty="0"/>
              <a:t> </a:t>
            </a:r>
            <a:r>
              <a:rPr lang="en-US" sz="2800" dirty="0" err="1"/>
              <a:t>diberi</a:t>
            </a:r>
            <a:r>
              <a:rPr lang="en-US" sz="2800" dirty="0"/>
              <a:t> paten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endParaRPr lang="en-US" sz="2800" dirty="0"/>
          </a:p>
        </p:txBody>
      </p:sp>
      <p:pic>
        <p:nvPicPr>
          <p:cNvPr id="9" name="Picture 8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1" name="Picture 10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82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RANCANGAN DOKUMEN USULAN </a:t>
            </a:r>
            <a:r>
              <a:rPr lang="en-US" dirty="0" smtClean="0">
                <a:solidFill>
                  <a:schemeClr val="tx1"/>
                </a:solidFill>
              </a:rPr>
              <a:t>PATEN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337050" y="5176913"/>
            <a:ext cx="9613900" cy="4994669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algn="just"/>
            <a:r>
              <a:rPr lang="en-US" sz="2400" dirty="0"/>
              <a:t>2.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algn="just"/>
            <a:r>
              <a:rPr lang="en-US" sz="2400" dirty="0"/>
              <a:t>3. </a:t>
            </a:r>
            <a:r>
              <a:rPr lang="en-US" sz="2400" dirty="0" err="1"/>
              <a:t>Latar</a:t>
            </a:r>
            <a:r>
              <a:rPr lang="en-US" sz="2400" dirty="0"/>
              <a:t> </a:t>
            </a:r>
            <a:r>
              <a:rPr lang="en-US" sz="2400" dirty="0" err="1"/>
              <a:t>belakang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algn="just"/>
            <a:r>
              <a:rPr lang="en-US" sz="2400" dirty="0"/>
              <a:t>4.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algn="just"/>
            <a:r>
              <a:rPr lang="en-US" sz="2400" dirty="0"/>
              <a:t>5.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(</a:t>
            </a: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)</a:t>
            </a:r>
          </a:p>
          <a:p>
            <a:pPr algn="just"/>
            <a:r>
              <a:rPr lang="en-US" sz="2400" dirty="0"/>
              <a:t>6.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algn="just"/>
            <a:r>
              <a:rPr lang="en-US" sz="2400" dirty="0"/>
              <a:t>7. </a:t>
            </a:r>
            <a:r>
              <a:rPr lang="en-US" sz="2400" dirty="0" err="1"/>
              <a:t>Klaim</a:t>
            </a:r>
            <a:r>
              <a:rPr lang="en-US" sz="2400" dirty="0"/>
              <a:t> (Ps. 24-26 PP34/1991)</a:t>
            </a:r>
          </a:p>
          <a:p>
            <a:pPr algn="just"/>
            <a:r>
              <a:rPr lang="en-US" sz="2400" dirty="0"/>
              <a:t>8. </a:t>
            </a:r>
            <a:r>
              <a:rPr lang="en-US" sz="2400" dirty="0" err="1"/>
              <a:t>Abstrak</a:t>
            </a:r>
            <a:r>
              <a:rPr lang="en-US" sz="2400" dirty="0"/>
              <a:t> (Ps. 31-33 PP34/1991)</a:t>
            </a:r>
          </a:p>
          <a:p>
            <a:pPr algn="just"/>
            <a:r>
              <a:rPr lang="en-US" sz="2400" dirty="0"/>
              <a:t>9. </a:t>
            </a:r>
            <a:r>
              <a:rPr lang="en-US" sz="2400" dirty="0" err="1"/>
              <a:t>Gambar</a:t>
            </a:r>
            <a:r>
              <a:rPr lang="en-US" sz="2400" dirty="0"/>
              <a:t> (Ps. 29-30 PP34/1991)</a:t>
            </a:r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Judul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Invensi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3350" y="4663621"/>
            <a:ext cx="15481300" cy="5204985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singkat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jelas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invensi</a:t>
            </a: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susunan</a:t>
            </a:r>
            <a:r>
              <a:rPr lang="en-US" sz="2800" dirty="0"/>
              <a:t> kata </a:t>
            </a:r>
            <a:r>
              <a:rPr lang="en-US" sz="2800" dirty="0" err="1"/>
              <a:t>kata</a:t>
            </a:r>
            <a:r>
              <a:rPr lang="en-US" sz="2800" dirty="0"/>
              <a:t> yang </a:t>
            </a:r>
            <a:r>
              <a:rPr lang="en-US" sz="2800" dirty="0" err="1"/>
              <a:t>dipilih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topik</a:t>
            </a:r>
            <a:r>
              <a:rPr lang="en-US" sz="2800" dirty="0"/>
              <a:t> </a:t>
            </a:r>
            <a:r>
              <a:rPr lang="en-US" sz="2800" dirty="0" err="1"/>
              <a:t>invensi</a:t>
            </a: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mewakili</a:t>
            </a:r>
            <a:r>
              <a:rPr lang="en-US" sz="2800" dirty="0"/>
              <a:t> </a:t>
            </a:r>
            <a:r>
              <a:rPr lang="en-US" sz="2800" dirty="0" err="1"/>
              <a:t>esensi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inti</a:t>
            </a:r>
            <a:r>
              <a:rPr lang="en-US" sz="2800" dirty="0"/>
              <a:t> </a:t>
            </a:r>
            <a:r>
              <a:rPr lang="en-US" sz="2800" dirty="0" err="1"/>
              <a:t>invensi</a:t>
            </a:r>
            <a:r>
              <a:rPr lang="en-US" sz="2800" dirty="0"/>
              <a:t>,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kata </a:t>
            </a:r>
            <a:r>
              <a:rPr lang="en-US" sz="2800" dirty="0" err="1"/>
              <a:t>kata</a:t>
            </a:r>
            <a:r>
              <a:rPr lang="en-US" sz="2800" dirty="0"/>
              <a:t> </a:t>
            </a:r>
            <a:r>
              <a:rPr lang="en-US" sz="2800" dirty="0" err="1"/>
              <a:t>singkatan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istilah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</a:t>
            </a:r>
            <a:r>
              <a:rPr lang="en-US" sz="2800" dirty="0" err="1" smtClean="0"/>
              <a:t>dagang</a:t>
            </a:r>
            <a:endParaRPr lang="en-US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iklan</a:t>
            </a:r>
            <a:r>
              <a:rPr lang="en-US" sz="2800" dirty="0"/>
              <a:t>/</a:t>
            </a:r>
            <a:r>
              <a:rPr lang="en-US" sz="2800" dirty="0" err="1"/>
              <a:t>pujian</a:t>
            </a: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merek</a:t>
            </a:r>
            <a:r>
              <a:rPr lang="en-US" sz="2800" dirty="0"/>
              <a:t> </a:t>
            </a:r>
            <a:r>
              <a:rPr lang="en-US" sz="2800" dirty="0" err="1"/>
              <a:t>dagang</a:t>
            </a: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 err="1"/>
              <a:t>judul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ditulis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huruf</a:t>
            </a:r>
            <a:r>
              <a:rPr lang="en-US" sz="2800" dirty="0"/>
              <a:t> </a:t>
            </a:r>
            <a:r>
              <a:rPr lang="en-US" sz="2800" dirty="0" err="1"/>
              <a:t>kapital</a:t>
            </a:r>
            <a:endParaRPr lang="en-US" sz="2800" dirty="0"/>
          </a:p>
        </p:txBody>
      </p:sp>
      <p:pic>
        <p:nvPicPr>
          <p:cNvPr id="8" name="Picture 7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0" name="Picture 9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45" y="1736886"/>
            <a:ext cx="17039960" cy="6636301"/>
          </a:xfrm>
          <a:prstGeom prst="rect">
            <a:avLst/>
          </a:prstGeom>
        </p:spPr>
      </p:pic>
      <p:pic>
        <p:nvPicPr>
          <p:cNvPr id="13" name="Picture 12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5" name="Picture 14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975188" y="1730325"/>
            <a:ext cx="9312812" cy="71564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Bidang</a:t>
            </a:r>
            <a:r>
              <a:rPr lang="en-US" sz="2400" b="1" dirty="0" smtClean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invensi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pernyataan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penegasan</a:t>
            </a:r>
            <a:r>
              <a:rPr lang="en-US" sz="2400" b="1" dirty="0"/>
              <a:t> </a:t>
            </a:r>
            <a:r>
              <a:rPr lang="en-US" sz="2400" b="1" dirty="0" err="1"/>
              <a:t>bahwa</a:t>
            </a:r>
            <a:r>
              <a:rPr lang="en-US" sz="2400" b="1" dirty="0"/>
              <a:t> </a:t>
            </a:r>
            <a:r>
              <a:rPr lang="en-US" sz="2400" b="1" dirty="0" err="1"/>
              <a:t>invensi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termasuk</a:t>
            </a:r>
            <a:r>
              <a:rPr lang="en-US" sz="2400" b="1" dirty="0"/>
              <a:t> di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kelompok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yang </a:t>
            </a:r>
            <a:r>
              <a:rPr lang="en-US" sz="2400" b="1" dirty="0" err="1"/>
              <a:t>mana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pendekatan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unit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, </a:t>
            </a:r>
            <a:r>
              <a:rPr lang="en-US" sz="2400" b="1" dirty="0" err="1"/>
              <a:t>peralatan</a:t>
            </a:r>
            <a:r>
              <a:rPr lang="en-US" sz="2400" b="1" dirty="0"/>
              <a:t> proses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(Ps. 22(a) PP34)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Penjelasan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invensi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singkat</a:t>
            </a:r>
            <a:r>
              <a:rPr lang="en-US" sz="2400" b="1" dirty="0"/>
              <a:t>,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metode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komposisi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kombinasinya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kekhususannya</a:t>
            </a:r>
            <a:r>
              <a:rPr lang="en-US" sz="2400" b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Pernyataan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yang </a:t>
            </a:r>
            <a:r>
              <a:rPr lang="en-US" sz="2400" b="1" dirty="0" err="1"/>
              <a:t>berkaitan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invensi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Ditulis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ringkas</a:t>
            </a:r>
            <a:r>
              <a:rPr lang="en-US" sz="2400" b="1" dirty="0"/>
              <a:t> </a:t>
            </a:r>
            <a:r>
              <a:rPr lang="en-US" sz="2400" b="1" dirty="0" err="1"/>
              <a:t>inti</a:t>
            </a:r>
            <a:r>
              <a:rPr lang="en-US" sz="2400" b="1" dirty="0"/>
              <a:t> </a:t>
            </a:r>
            <a:r>
              <a:rPr lang="en-US" sz="2400" b="1" dirty="0" err="1"/>
              <a:t>invensi</a:t>
            </a:r>
            <a:r>
              <a:rPr lang="en-US" sz="2400" b="1" dirty="0"/>
              <a:t> yang </a:t>
            </a:r>
            <a:r>
              <a:rPr lang="en-US" sz="2400" b="1" dirty="0" err="1"/>
              <a:t>dimintakan</a:t>
            </a:r>
            <a:r>
              <a:rPr lang="en-US" sz="2400" b="1" dirty="0"/>
              <a:t> </a:t>
            </a:r>
            <a:r>
              <a:rPr lang="en-US" sz="2400" b="1" dirty="0" err="1"/>
              <a:t>perlindungan</a:t>
            </a:r>
            <a:r>
              <a:rPr lang="en-US" sz="2400" b="1" dirty="0"/>
              <a:t> </a:t>
            </a:r>
            <a:r>
              <a:rPr lang="en-US" sz="2400" b="1" dirty="0" err="1"/>
              <a:t>patennya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/>
              <a:t>Mencangkup</a:t>
            </a:r>
            <a:r>
              <a:rPr lang="en-US" sz="2400" b="1" dirty="0"/>
              <a:t> </a:t>
            </a:r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endParaRPr lang="en-US" sz="2400" b="1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BIDANG TEKNIK INVENSI</a:t>
            </a:r>
          </a:p>
        </p:txBody>
      </p:sp>
      <p:pic>
        <p:nvPicPr>
          <p:cNvPr id="17" name="Picture 16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9" name="Picture 18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27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8" y="1603426"/>
            <a:ext cx="16296374" cy="6495959"/>
          </a:xfrm>
          <a:prstGeom prst="rect">
            <a:avLst/>
          </a:prstGeom>
        </p:spPr>
      </p:pic>
      <p:pic>
        <p:nvPicPr>
          <p:cNvPr id="16" name="Picture 15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8" name="Picture 17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5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04874" y="6669464"/>
            <a:ext cx="15717032" cy="2812161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latar</a:t>
            </a:r>
            <a:r>
              <a:rPr lang="en-US" sz="1800" b="1" dirty="0" smtClean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menjelaskan</a:t>
            </a:r>
            <a:r>
              <a:rPr lang="en-US" sz="1800" b="1" dirty="0"/>
              <a:t> </a:t>
            </a:r>
            <a:r>
              <a:rPr lang="en-US" sz="1800" b="1" dirty="0" err="1"/>
              <a:t>tentang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sejenis</a:t>
            </a:r>
            <a:r>
              <a:rPr lang="en-US" sz="1800" b="1" dirty="0"/>
              <a:t> </a:t>
            </a:r>
            <a:r>
              <a:rPr lang="en-US" sz="1800" b="1" dirty="0" err="1"/>
              <a:t>terdahulu</a:t>
            </a:r>
            <a:r>
              <a:rPr lang="en-US" sz="1800" b="1" dirty="0"/>
              <a:t> </a:t>
            </a:r>
            <a:r>
              <a:rPr lang="en-US" sz="1800" b="1" dirty="0" err="1"/>
              <a:t>beserta</a:t>
            </a:r>
            <a:r>
              <a:rPr lang="en-US" sz="1800" b="1" dirty="0"/>
              <a:t> </a:t>
            </a:r>
            <a:r>
              <a:rPr lang="en-US" sz="1800" b="1" dirty="0" err="1"/>
              <a:t>kelemahannya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bagaimana</a:t>
            </a:r>
            <a:r>
              <a:rPr lang="en-US" sz="1800" b="1" dirty="0"/>
              <a:t> </a:t>
            </a:r>
            <a:r>
              <a:rPr lang="en-US" sz="1800" b="1" dirty="0" err="1"/>
              <a:t>cara</a:t>
            </a:r>
            <a:r>
              <a:rPr lang="en-US" sz="1800" b="1" dirty="0"/>
              <a:t> </a:t>
            </a:r>
            <a:r>
              <a:rPr lang="en-US" sz="1800" b="1" dirty="0" err="1"/>
              <a:t>mengatasi</a:t>
            </a:r>
            <a:r>
              <a:rPr lang="en-US" sz="1800" b="1" dirty="0"/>
              <a:t> </a:t>
            </a:r>
            <a:r>
              <a:rPr lang="en-US" sz="1800" b="1" dirty="0" err="1"/>
              <a:t>kelemahan</a:t>
            </a:r>
            <a:r>
              <a:rPr lang="en-US" sz="1800" b="1" dirty="0"/>
              <a:t> </a:t>
            </a:r>
            <a:r>
              <a:rPr lang="en-US" sz="1800" b="1" dirty="0" err="1"/>
              <a:t>tersebut</a:t>
            </a:r>
            <a:r>
              <a:rPr lang="en-US" sz="1800" b="1" dirty="0"/>
              <a:t> </a:t>
            </a:r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endParaRPr lang="en-US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/>
              <a:t>latar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latar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masalah</a:t>
            </a:r>
            <a:endParaRPr lang="en-US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/>
              <a:t>latar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referensi</a:t>
            </a:r>
            <a:r>
              <a:rPr lang="en-US" sz="1800" b="1" dirty="0"/>
              <a:t> prior art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r>
              <a:rPr lang="en-US" sz="1800" b="1" dirty="0"/>
              <a:t> </a:t>
            </a:r>
            <a:r>
              <a:rPr lang="en-US" sz="1800" b="1" dirty="0" err="1"/>
              <a:t>teknologi</a:t>
            </a:r>
            <a:r>
              <a:rPr lang="en-US" sz="1800" b="1" dirty="0"/>
              <a:t>/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terdekat</a:t>
            </a:r>
            <a:r>
              <a:rPr lang="en-US" sz="1800" b="1" dirty="0"/>
              <a:t> yang </a:t>
            </a:r>
            <a:r>
              <a:rPr lang="en-US" sz="1800" b="1" dirty="0" err="1"/>
              <a:t>dikutip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r>
              <a:rPr lang="en-US" sz="1800" b="1" dirty="0"/>
              <a:t> paten, </a:t>
            </a:r>
            <a:r>
              <a:rPr lang="en-US" sz="1800" b="1" dirty="0" err="1"/>
              <a:t>jurnal</a:t>
            </a:r>
            <a:r>
              <a:rPr lang="en-US" sz="1800" b="1" dirty="0"/>
              <a:t>, </a:t>
            </a:r>
            <a:r>
              <a:rPr lang="en-US" sz="1800" b="1" dirty="0" err="1"/>
              <a:t>produk</a:t>
            </a:r>
            <a:r>
              <a:rPr lang="en-US" sz="1800" b="1" dirty="0"/>
              <a:t>, </a:t>
            </a:r>
            <a:r>
              <a:rPr lang="en-US" sz="1800" b="1" dirty="0" err="1"/>
              <a:t>dll</a:t>
            </a:r>
            <a:endParaRPr lang="en-US" sz="1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/>
              <a:t>latar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kelemahan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kekurangan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prior art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b="1" dirty="0" err="1"/>
              <a:t>latar</a:t>
            </a:r>
            <a:r>
              <a:rPr lang="en-US" sz="1800" b="1" dirty="0"/>
              <a:t> </a:t>
            </a:r>
            <a:r>
              <a:rPr lang="en-US" sz="1800" b="1" dirty="0" err="1"/>
              <a:t>belakang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berisi</a:t>
            </a:r>
            <a:r>
              <a:rPr lang="en-US" sz="1800" b="1" dirty="0"/>
              <a:t> </a:t>
            </a:r>
            <a:r>
              <a:rPr lang="en-US" sz="1800" b="1" dirty="0" err="1"/>
              <a:t>tujuan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</a:t>
            </a:r>
            <a:r>
              <a:rPr lang="en-US" sz="1800" b="1" dirty="0" err="1"/>
              <a:t>keunggulan</a:t>
            </a:r>
            <a:r>
              <a:rPr lang="en-US" sz="1800" b="1" dirty="0"/>
              <a:t> </a:t>
            </a:r>
            <a:r>
              <a:rPr lang="en-US" sz="1800" b="1" dirty="0" err="1"/>
              <a:t>invensi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mengatasi</a:t>
            </a:r>
            <a:r>
              <a:rPr lang="en-US" sz="1800" b="1" dirty="0"/>
              <a:t> </a:t>
            </a:r>
            <a:r>
              <a:rPr lang="en-US" sz="1800" b="1" dirty="0" err="1"/>
              <a:t>masalah</a:t>
            </a:r>
            <a:r>
              <a:rPr lang="en-US" sz="1800" b="1" dirty="0"/>
              <a:t> </a:t>
            </a:r>
            <a:r>
              <a:rPr lang="en-US" sz="1800" b="1" dirty="0" err="1"/>
              <a:t>atau</a:t>
            </a:r>
            <a:r>
              <a:rPr lang="en-US" sz="1800" b="1" dirty="0"/>
              <a:t> prior art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LATAR BELAKANG </a:t>
            </a:r>
            <a:r>
              <a:rPr lang="en-US" dirty="0" smtClean="0"/>
              <a:t>INVENSI</a:t>
            </a:r>
            <a:endParaRPr lang="en-US" dirty="0"/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8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37" y="3556793"/>
            <a:ext cx="9382125" cy="3171825"/>
          </a:xfrm>
          <a:prstGeom prst="rect">
            <a:avLst/>
          </a:prstGeom>
        </p:spPr>
      </p:pic>
      <p:pic>
        <p:nvPicPr>
          <p:cNvPr id="14" name="Picture 13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6" name="Picture 15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43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353" y="1713322"/>
            <a:ext cx="12269787" cy="6530350"/>
          </a:xfrm>
          <a:prstGeom prst="rect">
            <a:avLst/>
          </a:prstGeom>
        </p:spPr>
      </p:pic>
      <p:pic>
        <p:nvPicPr>
          <p:cNvPr id="15" name="Picture 14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7" name="Picture 16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2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RINGKASAN INVENSI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372400" y="1489929"/>
            <a:ext cx="10709031" cy="711363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Ringkasan</a:t>
            </a:r>
            <a:r>
              <a:rPr lang="en-US" sz="2000" dirty="0" smtClean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yang </a:t>
            </a:r>
            <a:r>
              <a:rPr lang="en-US" sz="2000" dirty="0" err="1"/>
              <a:t>berfungsi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mengindikasikan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intisari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uraian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keistimewaan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yang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prior 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pengungkapan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detail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pernyataan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umum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mengatasi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,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yang </a:t>
            </a:r>
            <a:r>
              <a:rPr lang="en-US" sz="2000" dirty="0" err="1"/>
              <a:t>diinginkan</a:t>
            </a:r>
            <a:r>
              <a:rPr lang="en-US" sz="2000" dirty="0"/>
              <a:t>,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memuat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yang </a:t>
            </a:r>
            <a:r>
              <a:rPr lang="en-US" sz="2000" dirty="0" err="1"/>
              <a:t>dimaksudkan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mengindikasikan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</a:t>
            </a:r>
            <a:r>
              <a:rPr lang="en-US" sz="2000" dirty="0" err="1"/>
              <a:t>fitur</a:t>
            </a:r>
            <a:r>
              <a:rPr lang="en-US" sz="2000" dirty="0"/>
              <a:t> (features) </a:t>
            </a:r>
            <a:r>
              <a:rPr lang="en-US" sz="2000" dirty="0" err="1"/>
              <a:t>esensial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yang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memecahkan</a:t>
            </a:r>
            <a:r>
              <a:rPr lang="en-US" sz="2000" dirty="0"/>
              <a:t> </a:t>
            </a:r>
            <a:r>
              <a:rPr lang="en-US" sz="2000" dirty="0" err="1"/>
              <a:t>permasalahan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invensi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gabungan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350" y="3349172"/>
            <a:ext cx="6394450" cy="2277311"/>
          </a:xfrm>
        </p:spPr>
        <p:txBody>
          <a:bodyPr/>
          <a:lstStyle/>
          <a:p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Paten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280401" y="4725987"/>
            <a:ext cx="6984999" cy="3841237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Apa</a:t>
            </a:r>
            <a:r>
              <a:rPr lang="en-US" sz="4000" dirty="0" smtClean="0"/>
              <a:t> </a:t>
            </a:r>
            <a:r>
              <a:rPr lang="en-US" sz="4000" dirty="0"/>
              <a:t>yang </a:t>
            </a:r>
            <a:r>
              <a:rPr lang="en-US" sz="4000" dirty="0" err="1"/>
              <a:t>perlu</a:t>
            </a:r>
            <a:r>
              <a:rPr lang="en-US" sz="4000" dirty="0"/>
              <a:t>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sebelum</a:t>
            </a:r>
            <a:r>
              <a:rPr lang="en-US" sz="4000" dirty="0"/>
              <a:t> </a:t>
            </a:r>
            <a:r>
              <a:rPr lang="en-US" sz="4000" dirty="0" err="1"/>
              <a:t>mendaftar</a:t>
            </a:r>
            <a:r>
              <a:rPr lang="en-US" sz="4000" dirty="0"/>
              <a:t> Paten </a:t>
            </a:r>
            <a:r>
              <a:rPr lang="en-US" sz="4000" dirty="0" err="1"/>
              <a:t>atau</a:t>
            </a:r>
            <a:r>
              <a:rPr lang="en-US" sz="4000" dirty="0"/>
              <a:t>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deskripsi</a:t>
            </a:r>
            <a:r>
              <a:rPr lang="en-US" sz="4000" dirty="0"/>
              <a:t> Paten?</a:t>
            </a:r>
          </a:p>
        </p:txBody>
      </p:sp>
      <p:pic>
        <p:nvPicPr>
          <p:cNvPr id="7" name="Picture 6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9" name="Picture 8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22" y="1519812"/>
            <a:ext cx="16248183" cy="7083754"/>
          </a:xfrm>
          <a:prstGeom prst="rect">
            <a:avLst/>
          </a:prstGeom>
        </p:spPr>
      </p:pic>
      <p:pic>
        <p:nvPicPr>
          <p:cNvPr id="14" name="Picture 13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6" name="Picture 15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74523" y="2809875"/>
            <a:ext cx="7431650" cy="2277311"/>
          </a:xfrm>
        </p:spPr>
        <p:txBody>
          <a:bodyPr>
            <a:normAutofit/>
          </a:bodyPr>
          <a:lstStyle/>
          <a:p>
            <a:r>
              <a:rPr lang="en-US" dirty="0"/>
              <a:t>URAIAN SINGKAT </a:t>
            </a:r>
            <a:r>
              <a:rPr lang="en-US" dirty="0" smtClean="0"/>
              <a:t>GAMBAR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188586" y="5360988"/>
            <a:ext cx="10438228" cy="351638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Uraian</a:t>
            </a:r>
            <a:r>
              <a:rPr lang="en-US" sz="2800" dirty="0" smtClean="0"/>
              <a:t> </a:t>
            </a:r>
            <a:r>
              <a:rPr lang="en-US" sz="2800" dirty="0" err="1"/>
              <a:t>singkat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penjelasan</a:t>
            </a:r>
            <a:r>
              <a:rPr lang="en-US" sz="2800" dirty="0"/>
              <a:t> </a:t>
            </a:r>
            <a:r>
              <a:rPr lang="en-US" sz="2800" dirty="0" err="1"/>
              <a:t>ringkas</a:t>
            </a:r>
            <a:r>
              <a:rPr lang="en-US" sz="2800" dirty="0"/>
              <a:t> </a:t>
            </a:r>
            <a:r>
              <a:rPr lang="en-US" sz="2800" dirty="0" err="1"/>
              <a:t>keadaan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/</a:t>
            </a:r>
            <a:r>
              <a:rPr lang="en-US" sz="2800" dirty="0" err="1"/>
              <a:t>skema</a:t>
            </a:r>
            <a:r>
              <a:rPr lang="en-US" sz="2800" dirty="0"/>
              <a:t>/diagram </a:t>
            </a:r>
            <a:r>
              <a:rPr lang="en-US" sz="2800" dirty="0" err="1"/>
              <a:t>alir</a:t>
            </a:r>
            <a:r>
              <a:rPr lang="en-US" sz="2800" dirty="0"/>
              <a:t> yang </a:t>
            </a:r>
            <a:r>
              <a:rPr lang="en-US" sz="2800" dirty="0" err="1"/>
              <a:t>disertakan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Uraian</a:t>
            </a:r>
            <a:r>
              <a:rPr lang="en-US" sz="2800" dirty="0"/>
              <a:t> </a:t>
            </a:r>
            <a:r>
              <a:rPr lang="en-US" sz="2800" dirty="0" err="1"/>
              <a:t>singkat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penjelasan</a:t>
            </a:r>
            <a:r>
              <a:rPr lang="en-US" sz="2800" dirty="0"/>
              <a:t> </a:t>
            </a:r>
            <a:r>
              <a:rPr lang="en-US" sz="2800" dirty="0" err="1"/>
              <a:t>singkat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gambar</a:t>
            </a:r>
            <a:r>
              <a:rPr lang="en-US" sz="2800" dirty="0"/>
              <a:t> </a:t>
            </a:r>
            <a:r>
              <a:rPr lang="en-US" sz="2800" dirty="0" err="1"/>
              <a:t>invensi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prior art (</a:t>
            </a:r>
            <a:r>
              <a:rPr lang="en-US" sz="2800" dirty="0" err="1"/>
              <a:t>Gambar</a:t>
            </a:r>
            <a:r>
              <a:rPr lang="en-US" sz="2800" dirty="0"/>
              <a:t> 1-n): </a:t>
            </a:r>
            <a:r>
              <a:rPr lang="en-US" sz="2800" dirty="0" err="1"/>
              <a:t>prespektif</a:t>
            </a:r>
            <a:r>
              <a:rPr lang="en-US" sz="2800" dirty="0"/>
              <a:t>, </a:t>
            </a:r>
            <a:r>
              <a:rPr lang="en-US" sz="2800" dirty="0" err="1"/>
              <a:t>tampak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, </a:t>
            </a:r>
            <a:r>
              <a:rPr lang="en-US" sz="2800" dirty="0" err="1"/>
              <a:t>depan</a:t>
            </a:r>
            <a:r>
              <a:rPr lang="en-US" sz="2800" dirty="0"/>
              <a:t>, </a:t>
            </a:r>
            <a:r>
              <a:rPr lang="en-US" sz="2800" dirty="0" err="1"/>
              <a:t>samping</a:t>
            </a:r>
            <a:r>
              <a:rPr lang="en-US" sz="2800" dirty="0"/>
              <a:t>, </a:t>
            </a:r>
            <a:r>
              <a:rPr lang="en-US" sz="2800" dirty="0" err="1"/>
              <a:t>potongan</a:t>
            </a:r>
            <a:r>
              <a:rPr lang="en-US" sz="2800" dirty="0"/>
              <a:t>, </a:t>
            </a:r>
            <a:r>
              <a:rPr lang="en-US" sz="2800" dirty="0" err="1"/>
              <a:t>grafik</a:t>
            </a:r>
            <a:r>
              <a:rPr lang="en-US" sz="2800" dirty="0"/>
              <a:t>, flowchart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3" name="Picture 12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5" name="Picture 14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82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10" y="1578564"/>
            <a:ext cx="11549062" cy="6791714"/>
          </a:xfrm>
          <a:prstGeom prst="rect">
            <a:avLst/>
          </a:prstGeom>
        </p:spPr>
      </p:pic>
      <p:pic>
        <p:nvPicPr>
          <p:cNvPr id="13" name="Picture 12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5" name="Picture 14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355016" y="1674055"/>
            <a:ext cx="8621834" cy="692951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Uraian</a:t>
            </a:r>
            <a:r>
              <a:rPr lang="en-US" sz="1800" dirty="0" smtClean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uraian</a:t>
            </a:r>
            <a:r>
              <a:rPr lang="en-US" sz="1800" dirty="0"/>
              <a:t> yang </a:t>
            </a:r>
            <a:r>
              <a:rPr lang="en-US" sz="1800" dirty="0" err="1"/>
              <a:t>mengungkapkan</a:t>
            </a:r>
            <a:r>
              <a:rPr lang="en-US" sz="1800" dirty="0"/>
              <a:t> </a:t>
            </a:r>
            <a:r>
              <a:rPr lang="en-US" sz="1800" dirty="0" err="1"/>
              <a:t>isi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sejelas-jelasnya</a:t>
            </a:r>
            <a:r>
              <a:rPr lang="en-US" sz="1800" dirty="0"/>
              <a:t> </a:t>
            </a:r>
            <a:r>
              <a:rPr lang="en-US" sz="1800" dirty="0" err="1"/>
              <a:t>terutama</a:t>
            </a:r>
            <a:r>
              <a:rPr lang="en-US" sz="1800" dirty="0"/>
              <a:t> </a:t>
            </a:r>
            <a:r>
              <a:rPr lang="en-US" sz="1800" dirty="0" err="1"/>
              <a:t>fitur</a:t>
            </a:r>
            <a:r>
              <a:rPr lang="en-US" sz="1800" dirty="0"/>
              <a:t> yang </a:t>
            </a:r>
            <a:r>
              <a:rPr lang="en-US" sz="1800" dirty="0" err="1"/>
              <a:t>terdapat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yang </a:t>
            </a:r>
            <a:r>
              <a:rPr lang="en-US" sz="1800" dirty="0" err="1"/>
              <a:t>disertakan</a:t>
            </a:r>
            <a:r>
              <a:rPr lang="en-US" sz="1800" dirty="0"/>
              <a:t> yang </a:t>
            </a:r>
            <a:r>
              <a:rPr lang="en-US" sz="1800" dirty="0" err="1"/>
              <a:t>berguna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memperjelas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yang </a:t>
            </a:r>
            <a:r>
              <a:rPr lang="en-US" sz="1800" dirty="0" err="1"/>
              <a:t>diungkapkan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cukup</a:t>
            </a:r>
            <a:r>
              <a:rPr lang="en-US" sz="1800" dirty="0"/>
              <a:t> (sufficient disclosure),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ahli</a:t>
            </a:r>
            <a:r>
              <a:rPr lang="en-US" sz="1800" dirty="0"/>
              <a:t> </a:t>
            </a:r>
            <a:r>
              <a:rPr lang="en-US" sz="1800" dirty="0" err="1"/>
              <a:t>dibidangnya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memahami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melaksanakannya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prior art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perbandingan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semua</a:t>
            </a:r>
            <a:r>
              <a:rPr lang="en-US" sz="1800" dirty="0"/>
              <a:t> </a:t>
            </a:r>
            <a:r>
              <a:rPr lang="en-US" sz="1800" dirty="0" err="1"/>
              <a:t>penjelasan</a:t>
            </a:r>
            <a:r>
              <a:rPr lang="en-US" sz="1800" dirty="0"/>
              <a:t>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klaim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sedikitnya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cara</a:t>
            </a:r>
            <a:r>
              <a:rPr lang="en-US" sz="1800" dirty="0"/>
              <a:t> </a:t>
            </a:r>
            <a:r>
              <a:rPr lang="en-US" sz="1800" dirty="0" err="1"/>
              <a:t>terbaik</a:t>
            </a:r>
            <a:r>
              <a:rPr lang="en-US" sz="1800" dirty="0"/>
              <a:t> (best mode)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melaksanakan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disertai</a:t>
            </a:r>
            <a:r>
              <a:rPr lang="en-US" sz="1800" dirty="0"/>
              <a:t> </a:t>
            </a:r>
            <a:r>
              <a:rPr lang="en-US" sz="1800" dirty="0" err="1"/>
              <a:t>contoh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mengacu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</a:t>
            </a:r>
            <a:r>
              <a:rPr lang="en-US" sz="1800" dirty="0" err="1"/>
              <a:t>gambar</a:t>
            </a:r>
            <a:r>
              <a:rPr lang="en-US" sz="1800" dirty="0"/>
              <a:t> yang </a:t>
            </a:r>
            <a:r>
              <a:rPr lang="en-US" sz="1800" dirty="0" err="1"/>
              <a:t>disertakan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penulisan</a:t>
            </a:r>
            <a:r>
              <a:rPr lang="en-US" sz="1800" dirty="0"/>
              <a:t> </a:t>
            </a:r>
            <a:r>
              <a:rPr lang="en-US" sz="1800" dirty="0" err="1"/>
              <a:t>istilah</a:t>
            </a:r>
            <a:r>
              <a:rPr lang="en-US" sz="1800" dirty="0"/>
              <a:t>, </a:t>
            </a:r>
            <a:r>
              <a:rPr lang="en-US" sz="1800" dirty="0" err="1"/>
              <a:t>ukuran</a:t>
            </a:r>
            <a:r>
              <a:rPr lang="en-US" sz="1800" dirty="0"/>
              <a:t>, </a:t>
            </a:r>
            <a:r>
              <a:rPr lang="en-US" sz="1800" dirty="0" err="1"/>
              <a:t>simbol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konsisten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lengkap</a:t>
            </a:r>
            <a:r>
              <a:rPr lang="en-US" sz="1800" dirty="0"/>
              <a:t> </a:t>
            </a:r>
            <a:r>
              <a:rPr lang="en-US" sz="1800" dirty="0" err="1"/>
              <a:t>invensi</a:t>
            </a:r>
            <a:r>
              <a:rPr lang="en-US" sz="1800" dirty="0"/>
              <a:t> </a:t>
            </a:r>
            <a:r>
              <a:rPr lang="en-US" sz="1800" dirty="0" err="1"/>
              <a:t>menjelaskan</a:t>
            </a:r>
            <a:r>
              <a:rPr lang="en-US" sz="1800" dirty="0"/>
              <a:t> </a:t>
            </a:r>
            <a:r>
              <a:rPr lang="en-US" sz="1800" dirty="0" err="1"/>
              <a:t>penulisan</a:t>
            </a:r>
            <a:r>
              <a:rPr lang="en-US" sz="1800" dirty="0"/>
              <a:t> </a:t>
            </a: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sebaiknya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International.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URAIAN LENGKAP </a:t>
            </a:r>
            <a:r>
              <a:rPr lang="en-US" dirty="0" smtClean="0"/>
              <a:t>INVENSI</a:t>
            </a:r>
            <a:endParaRPr lang="en-US" dirty="0"/>
          </a:p>
        </p:txBody>
      </p:sp>
      <p:pic>
        <p:nvPicPr>
          <p:cNvPr id="13" name="Picture 12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5" name="Picture 14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16728" y="1698002"/>
            <a:ext cx="7216724" cy="1133803"/>
          </a:xfrm>
        </p:spPr>
        <p:txBody>
          <a:bodyPr>
            <a:normAutofit/>
          </a:bodyPr>
          <a:lstStyle/>
          <a:p>
            <a:r>
              <a:rPr lang="en-US" dirty="0" smtClean="0"/>
              <a:t>KLAIM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216728" y="2717947"/>
            <a:ext cx="10760122" cy="542876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Klaim</a:t>
            </a:r>
            <a:r>
              <a:rPr lang="en-US" sz="2400" dirty="0" smtClean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permohonan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yang </a:t>
            </a:r>
            <a:r>
              <a:rPr lang="en-US" sz="2400" dirty="0" err="1"/>
              <a:t>dimintakan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,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diuraikan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didukung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mengungkapkan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keistimewaan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kaidah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Indonesia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lazimnya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terpisah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paling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Klaim</a:t>
            </a:r>
            <a:r>
              <a:rPr lang="en-US" sz="2400" dirty="0" smtClean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batas</a:t>
            </a:r>
            <a:r>
              <a:rPr lang="en-US" sz="2400" dirty="0"/>
              <a:t> </a:t>
            </a: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 yang </a:t>
            </a:r>
            <a:r>
              <a:rPr lang="en-US" sz="2400" dirty="0" err="1"/>
              <a:t>diminta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inventor/</a:t>
            </a:r>
            <a:r>
              <a:rPr lang="en-US" sz="2400" dirty="0" err="1"/>
              <a:t>pemohon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fitur</a:t>
            </a:r>
            <a:r>
              <a:rPr lang="en-US" sz="2400" dirty="0"/>
              <a:t> yang </a:t>
            </a:r>
            <a:r>
              <a:rPr lang="en-US" sz="2400" dirty="0" err="1"/>
              <a:t>khas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endParaRPr lang="en-US" sz="2400" dirty="0"/>
          </a:p>
        </p:txBody>
      </p:sp>
      <p:pic>
        <p:nvPicPr>
          <p:cNvPr id="12" name="Picture 11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4" name="Picture 13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99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3350" y="1469356"/>
            <a:ext cx="7431650" cy="918858"/>
          </a:xfrm>
        </p:spPr>
        <p:txBody>
          <a:bodyPr/>
          <a:lstStyle/>
          <a:p>
            <a:r>
              <a:rPr lang="en-US" dirty="0"/>
              <a:t>KATEGORI </a:t>
            </a:r>
            <a:r>
              <a:rPr lang="en-US" dirty="0" smtClean="0"/>
              <a:t>KLAIM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422399" y="2702193"/>
            <a:ext cx="9737725" cy="6184632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/>
              <a:t>Klaim</a:t>
            </a:r>
            <a:r>
              <a:rPr lang="en-US" sz="3600" dirty="0" smtClean="0"/>
              <a:t> </a:t>
            </a:r>
            <a:r>
              <a:rPr lang="en-US" sz="3600" dirty="0" err="1"/>
              <a:t>Fisik</a:t>
            </a:r>
            <a:endParaRPr lang="en-US" sz="3600" dirty="0"/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sz="3800" dirty="0" err="1"/>
              <a:t>Klaim</a:t>
            </a:r>
            <a:r>
              <a:rPr lang="en-US" sz="3800" dirty="0"/>
              <a:t> yang </a:t>
            </a:r>
            <a:r>
              <a:rPr lang="en-US" sz="3800" dirty="0" err="1"/>
              <a:t>berhubungan</a:t>
            </a:r>
            <a:r>
              <a:rPr lang="en-US" sz="3800" dirty="0"/>
              <a:t> </a:t>
            </a:r>
            <a:r>
              <a:rPr lang="en-US" sz="3800" dirty="0" err="1"/>
              <a:t>dengan</a:t>
            </a:r>
            <a:r>
              <a:rPr lang="en-US" sz="3800" dirty="0"/>
              <a:t> </a:t>
            </a:r>
            <a:r>
              <a:rPr lang="en-US" sz="3800" dirty="0" err="1"/>
              <a:t>fisikal</a:t>
            </a:r>
            <a:r>
              <a:rPr lang="en-US" sz="3800" dirty="0"/>
              <a:t> entity</a:t>
            </a:r>
          </a:p>
          <a:p>
            <a:pPr marL="1942917" lvl="2" indent="-571500">
              <a:buFont typeface="Arial" panose="020B0604020202020204" pitchFamily="34" charset="0"/>
              <a:buChar char="•"/>
            </a:pPr>
            <a:r>
              <a:rPr lang="en-US" sz="3800" dirty="0" err="1"/>
              <a:t>Contoh</a:t>
            </a:r>
            <a:r>
              <a:rPr lang="en-US" sz="3800" dirty="0"/>
              <a:t> : </a:t>
            </a:r>
            <a:r>
              <a:rPr lang="en-US" sz="3800" dirty="0" err="1"/>
              <a:t>Alat</a:t>
            </a:r>
            <a:r>
              <a:rPr lang="en-US" sz="3800" dirty="0"/>
              <a:t>, </a:t>
            </a:r>
            <a:r>
              <a:rPr lang="en-US" sz="3800" dirty="0" err="1"/>
              <a:t>divais</a:t>
            </a:r>
            <a:r>
              <a:rPr lang="en-US" sz="3800" dirty="0"/>
              <a:t>, </a:t>
            </a:r>
            <a:r>
              <a:rPr lang="en-US" sz="3800" dirty="0" err="1"/>
              <a:t>produk</a:t>
            </a:r>
            <a:r>
              <a:rPr lang="en-US" sz="3800" dirty="0"/>
              <a:t>, </a:t>
            </a:r>
            <a:r>
              <a:rPr lang="en-US" sz="3800" dirty="0" err="1"/>
              <a:t>bahan</a:t>
            </a: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Klaim</a:t>
            </a:r>
            <a:r>
              <a:rPr lang="en-US" sz="3600" dirty="0"/>
              <a:t> Non </a:t>
            </a:r>
            <a:r>
              <a:rPr lang="en-US" sz="3600" dirty="0" err="1"/>
              <a:t>Fisik</a:t>
            </a:r>
            <a:endParaRPr lang="en-US" sz="3600" dirty="0"/>
          </a:p>
          <a:p>
            <a:pPr marL="1257209" lvl="1" indent="-571500">
              <a:buFont typeface="Arial" panose="020B0604020202020204" pitchFamily="34" charset="0"/>
              <a:buChar char="•"/>
            </a:pPr>
            <a:r>
              <a:rPr lang="en-US" sz="3800" dirty="0" err="1"/>
              <a:t>Klaim</a:t>
            </a:r>
            <a:r>
              <a:rPr lang="en-US" sz="3800" dirty="0"/>
              <a:t> yang </a:t>
            </a:r>
            <a:r>
              <a:rPr lang="en-US" sz="3800" dirty="0" err="1"/>
              <a:t>berhubungan</a:t>
            </a:r>
            <a:r>
              <a:rPr lang="en-US" sz="3800" dirty="0"/>
              <a:t> </a:t>
            </a:r>
            <a:r>
              <a:rPr lang="en-US" sz="3800" dirty="0" err="1"/>
              <a:t>dengan</a:t>
            </a:r>
            <a:r>
              <a:rPr lang="en-US" sz="3800" dirty="0"/>
              <a:t> proses</a:t>
            </a:r>
          </a:p>
          <a:p>
            <a:pPr marL="1942917" lvl="2" indent="-571500">
              <a:buFont typeface="Arial" panose="020B0604020202020204" pitchFamily="34" charset="0"/>
              <a:buChar char="•"/>
            </a:pPr>
            <a:r>
              <a:rPr lang="en-US" sz="3800" dirty="0" err="1"/>
              <a:t>Contoh</a:t>
            </a:r>
            <a:r>
              <a:rPr lang="en-US" sz="3800" dirty="0"/>
              <a:t> : </a:t>
            </a:r>
            <a:r>
              <a:rPr lang="en-US" sz="3800" dirty="0" err="1"/>
              <a:t>Metoda</a:t>
            </a:r>
            <a:r>
              <a:rPr lang="en-US" sz="3800" dirty="0"/>
              <a:t>, </a:t>
            </a:r>
            <a:r>
              <a:rPr lang="en-US" sz="3800" dirty="0" err="1"/>
              <a:t>penggunaan</a:t>
            </a:r>
            <a:r>
              <a:rPr lang="en-US" sz="3800" dirty="0"/>
              <a:t>, proses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pic>
        <p:nvPicPr>
          <p:cNvPr id="10" name="Picture 9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2" name="Picture 11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5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360506" y="5261318"/>
            <a:ext cx="8450385" cy="408130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Permintaan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mendapatkan</a:t>
            </a:r>
            <a:r>
              <a:rPr lang="en-US" sz="2400" dirty="0"/>
              <a:t> paten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mencantumkan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klaim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Apabila</a:t>
            </a:r>
            <a:r>
              <a:rPr lang="en-US" sz="2400" dirty="0"/>
              <a:t> </a:t>
            </a:r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klaim</a:t>
            </a:r>
            <a:r>
              <a:rPr lang="en-US" sz="2400" dirty="0"/>
              <a:t>, </a:t>
            </a:r>
            <a:r>
              <a:rPr lang="en-US" sz="2400" dirty="0" err="1"/>
              <a:t>masing</a:t>
            </a:r>
            <a:r>
              <a:rPr lang="en-US" sz="2400" dirty="0"/>
              <a:t> </a:t>
            </a:r>
            <a:r>
              <a:rPr lang="en-US" sz="2400" dirty="0" err="1"/>
              <a:t>masing</a:t>
            </a:r>
            <a:r>
              <a:rPr lang="en-US" sz="2400" dirty="0"/>
              <a:t> </a:t>
            </a:r>
            <a:r>
              <a:rPr lang="en-US" sz="2400" dirty="0" err="1"/>
              <a:t>diberi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berurutan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penjelasan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inti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klaim</a:t>
            </a:r>
            <a:r>
              <a:rPr lang="en-US" sz="2400" dirty="0"/>
              <a:t> </a:t>
            </a:r>
            <a:r>
              <a:rPr lang="en-US" sz="2400" dirty="0" err="1"/>
              <a:t>ditulis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istilah</a:t>
            </a:r>
            <a:r>
              <a:rPr lang="en-US" sz="2400" dirty="0"/>
              <a:t> yang </a:t>
            </a:r>
            <a:r>
              <a:rPr lang="en-US" sz="2400" dirty="0" err="1"/>
              <a:t>lazim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penguraian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359151"/>
            <a:ext cx="9626600" cy="1677083"/>
          </a:xfrm>
        </p:spPr>
        <p:txBody>
          <a:bodyPr>
            <a:normAutofit/>
          </a:bodyPr>
          <a:lstStyle/>
          <a:p>
            <a:r>
              <a:rPr lang="en-US" dirty="0"/>
              <a:t>KLAIM (Ps. 24 PP 34 </a:t>
            </a:r>
            <a:r>
              <a:rPr lang="en-US" dirty="0" err="1"/>
              <a:t>Th</a:t>
            </a:r>
            <a:r>
              <a:rPr lang="en-US" dirty="0"/>
              <a:t> 1991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7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Klaim</a:t>
            </a:r>
            <a:r>
              <a:rPr lang="en-US" dirty="0"/>
              <a:t> (Ps.25 PP 34 </a:t>
            </a:r>
            <a:r>
              <a:rPr lang="en-US" dirty="0" err="1"/>
              <a:t>Th</a:t>
            </a:r>
            <a:r>
              <a:rPr lang="en-US" dirty="0"/>
              <a:t> 1991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191501" y="5655510"/>
            <a:ext cx="8693149" cy="2728077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/>
              <a:t>klaim</a:t>
            </a:r>
            <a:r>
              <a:rPr lang="en-US" sz="3200" dirty="0"/>
              <a:t> </a:t>
            </a:r>
            <a:r>
              <a:rPr lang="en-US" sz="3200" dirty="0" err="1"/>
              <a:t>dikelompokkan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2 </a:t>
            </a:r>
            <a:r>
              <a:rPr lang="en-US" sz="3200" dirty="0" err="1"/>
              <a:t>yaitu</a:t>
            </a:r>
            <a:endParaRPr lang="en-US" sz="3200" dirty="0"/>
          </a:p>
          <a:p>
            <a:pPr marL="1142909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Two part form claim (</a:t>
            </a:r>
            <a:r>
              <a:rPr lang="en-US" sz="3200" dirty="0" err="1"/>
              <a:t>Klaim</a:t>
            </a:r>
            <a:r>
              <a:rPr lang="en-US" sz="3200" dirty="0"/>
              <a:t> </a:t>
            </a:r>
            <a:r>
              <a:rPr lang="en-US" sz="3200" dirty="0" err="1"/>
              <a:t>dua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)</a:t>
            </a:r>
          </a:p>
          <a:p>
            <a:pPr marL="1142909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Single part form claim (</a:t>
            </a:r>
            <a:r>
              <a:rPr lang="en-US" sz="3200" dirty="0" err="1"/>
              <a:t>Klaim</a:t>
            </a:r>
            <a:r>
              <a:rPr lang="en-US" sz="3200" dirty="0"/>
              <a:t> </a:t>
            </a:r>
            <a:r>
              <a:rPr lang="en-US" sz="3200" dirty="0" err="1"/>
              <a:t>tunggal</a:t>
            </a:r>
            <a:r>
              <a:rPr lang="en-US" sz="3200" dirty="0"/>
              <a:t>)</a:t>
            </a:r>
          </a:p>
        </p:txBody>
      </p:sp>
      <p:pic>
        <p:nvPicPr>
          <p:cNvPr id="10" name="Picture 9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2" name="Picture 11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9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271096" y="1730326"/>
            <a:ext cx="8705754" cy="32355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rgbClr val="00B0F0"/>
                </a:solidFill>
              </a:rPr>
              <a:t>bagian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pertama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menunjukkan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bidang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invensi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sebelumnya</a:t>
            </a:r>
            <a:endParaRPr lang="en-US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50"/>
                </a:solidFill>
              </a:rPr>
              <a:t>bagian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kedua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mengenai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invensi</a:t>
            </a:r>
            <a:r>
              <a:rPr lang="en-US" sz="2800" dirty="0">
                <a:solidFill>
                  <a:srgbClr val="00B050"/>
                </a:solidFill>
              </a:rPr>
              <a:t> yang </a:t>
            </a:r>
            <a:r>
              <a:rPr lang="en-US" sz="2800" dirty="0" err="1">
                <a:solidFill>
                  <a:srgbClr val="00B050"/>
                </a:solidFill>
              </a:rPr>
              <a:t>dimintakan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perlindungan</a:t>
            </a:r>
            <a:r>
              <a:rPr lang="en-US" sz="2800" dirty="0">
                <a:solidFill>
                  <a:srgbClr val="00B050"/>
                </a:solidFill>
              </a:rPr>
              <a:t> paten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PART FORM CLAIM: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1095" y="5712696"/>
            <a:ext cx="88902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Proses </a:t>
            </a:r>
            <a:r>
              <a:rPr lang="en-US" sz="2400" dirty="0" err="1">
                <a:solidFill>
                  <a:srgbClr val="00B0F0"/>
                </a:solidFill>
              </a:rPr>
              <a:t>untuk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pembuatan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pupuk</a:t>
            </a:r>
            <a:r>
              <a:rPr lang="en-US" sz="2400" dirty="0">
                <a:solidFill>
                  <a:srgbClr val="00B0F0"/>
                </a:solidFill>
              </a:rPr>
              <a:t> NPK </a:t>
            </a:r>
            <a:r>
              <a:rPr lang="en-US" sz="2400" dirty="0" err="1">
                <a:solidFill>
                  <a:srgbClr val="00B0F0"/>
                </a:solidFill>
              </a:rPr>
              <a:t>granul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dimana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garam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kalium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padat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dicampur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dengan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fase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cair</a:t>
            </a:r>
            <a:r>
              <a:rPr lang="en-US" sz="2400" dirty="0">
                <a:solidFill>
                  <a:srgbClr val="00B0F0"/>
                </a:solidFill>
              </a:rPr>
              <a:t> yang </a:t>
            </a:r>
            <a:r>
              <a:rPr lang="en-US" sz="2400" dirty="0" err="1">
                <a:solidFill>
                  <a:srgbClr val="00B0F0"/>
                </a:solidFill>
              </a:rPr>
              <a:t>mengandung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amonium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nitrat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atau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kedalamannya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ditambahkan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amonium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fosfat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dalam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tahap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selanjutnya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dan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campuran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diperoleh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>
                <a:solidFill>
                  <a:srgbClr val="00B0F0"/>
                </a:solidFill>
              </a:rPr>
              <a:t>adalah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digranulasi</a:t>
            </a:r>
            <a:r>
              <a:rPr lang="en-US" sz="2400" dirty="0" smtClean="0">
                <a:solidFill>
                  <a:srgbClr val="00B0F0"/>
                </a:solidFill>
              </a:rPr>
              <a:t>,</a:t>
            </a:r>
            <a:r>
              <a:rPr lang="en-US" sz="2400" dirty="0" smtClean="0">
                <a:solidFill>
                  <a:srgbClr val="00B050"/>
                </a:solidFill>
              </a:rPr>
              <a:t> yang </a:t>
            </a:r>
            <a:r>
              <a:rPr lang="en-US" sz="2400" dirty="0" err="1">
                <a:solidFill>
                  <a:srgbClr val="00B050"/>
                </a:solidFill>
              </a:rPr>
              <a:t>dicirikan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bahwa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garam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kalium</a:t>
            </a:r>
            <a:r>
              <a:rPr lang="en-US" sz="2400" dirty="0">
                <a:solidFill>
                  <a:srgbClr val="00B050"/>
                </a:solidFill>
              </a:rPr>
              <a:t> yang </a:t>
            </a:r>
            <a:r>
              <a:rPr lang="en-US" sz="2400" dirty="0" err="1">
                <a:solidFill>
                  <a:srgbClr val="00B050"/>
                </a:solidFill>
              </a:rPr>
              <a:t>ditambahkan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bentuk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partikel</a:t>
            </a:r>
            <a:r>
              <a:rPr lang="en-US" sz="2400" dirty="0">
                <a:solidFill>
                  <a:srgbClr val="00B050"/>
                </a:solidFill>
              </a:rPr>
              <a:t> yang </a:t>
            </a:r>
            <a:r>
              <a:rPr lang="en-US" sz="2400" dirty="0" err="1">
                <a:solidFill>
                  <a:srgbClr val="00B050"/>
                </a:solidFill>
              </a:rPr>
              <a:t>memiliki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ukuran</a:t>
            </a:r>
            <a:r>
              <a:rPr lang="en-US" sz="2400" dirty="0">
                <a:solidFill>
                  <a:srgbClr val="00B050"/>
                </a:solidFill>
              </a:rPr>
              <a:t> rata </a:t>
            </a:r>
            <a:r>
              <a:rPr lang="en-US" sz="2400" dirty="0" err="1">
                <a:solidFill>
                  <a:srgbClr val="00B050"/>
                </a:solidFill>
              </a:rPr>
              <a:t>rata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sebagian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besar</a:t>
            </a:r>
            <a:r>
              <a:rPr lang="en-US" sz="2400" dirty="0">
                <a:solidFill>
                  <a:srgbClr val="00B050"/>
                </a:solidFill>
              </a:rPr>
              <a:t> 55u </a:t>
            </a:r>
            <a:r>
              <a:rPr lang="en-US" sz="2400" dirty="0" err="1">
                <a:solidFill>
                  <a:srgbClr val="00B050"/>
                </a:solidFill>
              </a:rPr>
              <a:t>dan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mengandung</a:t>
            </a:r>
            <a:r>
              <a:rPr lang="en-US" sz="2400" dirty="0">
                <a:solidFill>
                  <a:srgbClr val="00B050"/>
                </a:solidFill>
              </a:rPr>
              <a:t> 1% </a:t>
            </a:r>
            <a:r>
              <a:rPr lang="en-US" sz="2400" dirty="0" err="1">
                <a:solidFill>
                  <a:srgbClr val="00B050"/>
                </a:solidFill>
              </a:rPr>
              <a:t>berat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dari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partikel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diatas</a:t>
            </a:r>
            <a:r>
              <a:rPr lang="en-US" sz="2400" dirty="0">
                <a:solidFill>
                  <a:srgbClr val="00B050"/>
                </a:solidFill>
              </a:rPr>
              <a:t> (over) 150u </a:t>
            </a:r>
            <a:r>
              <a:rPr lang="en-US" sz="2400" dirty="0" err="1">
                <a:solidFill>
                  <a:srgbClr val="00B050"/>
                </a:solidFill>
              </a:rPr>
              <a:t>dan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temperatur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antara</a:t>
            </a:r>
            <a:r>
              <a:rPr lang="en-US" sz="2400" dirty="0">
                <a:solidFill>
                  <a:srgbClr val="00B050"/>
                </a:solidFill>
              </a:rPr>
              <a:t> 5 </a:t>
            </a:r>
            <a:r>
              <a:rPr lang="en-US" sz="2400" dirty="0" err="1">
                <a:solidFill>
                  <a:srgbClr val="00B050"/>
                </a:solidFill>
              </a:rPr>
              <a:t>dan</a:t>
            </a:r>
            <a:r>
              <a:rPr lang="en-US" sz="2400" dirty="0">
                <a:solidFill>
                  <a:srgbClr val="00B050"/>
                </a:solidFill>
              </a:rPr>
              <a:t> 40</a:t>
            </a:r>
          </a:p>
        </p:txBody>
      </p:sp>
      <p:pic>
        <p:nvPicPr>
          <p:cNvPr id="12" name="Picture 11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4" name="Picture 13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68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4000" y="1398587"/>
            <a:ext cx="9144000" cy="3743325"/>
          </a:xfrm>
        </p:spPr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5143500"/>
            <a:ext cx="9144000" cy="3743325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0080625" y="5880397"/>
            <a:ext cx="7896225" cy="254615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Klaim</a:t>
            </a:r>
            <a:r>
              <a:rPr lang="en-US" sz="3600" dirty="0" smtClean="0"/>
              <a:t> </a:t>
            </a:r>
            <a:r>
              <a:rPr lang="en-US" sz="3600" dirty="0" err="1"/>
              <a:t>ditulis</a:t>
            </a:r>
            <a:r>
              <a:rPr lang="en-US" sz="3600" dirty="0"/>
              <a:t> </a:t>
            </a:r>
            <a:r>
              <a:rPr lang="en-US" sz="3600" dirty="0" err="1"/>
              <a:t>langsung</a:t>
            </a:r>
            <a:r>
              <a:rPr lang="en-US" sz="3600" dirty="0"/>
              <a:t> </a:t>
            </a:r>
            <a:r>
              <a:rPr lang="en-US" sz="3600" dirty="0" err="1"/>
              <a:t>berisikan</a:t>
            </a:r>
            <a:r>
              <a:rPr lang="en-US" sz="3600" dirty="0"/>
              <a:t> </a:t>
            </a:r>
            <a:r>
              <a:rPr lang="en-US" sz="3600" dirty="0" err="1"/>
              <a:t>pernyataan</a:t>
            </a:r>
            <a:r>
              <a:rPr lang="en-US" sz="3600" dirty="0"/>
              <a:t> </a:t>
            </a:r>
            <a:r>
              <a:rPr lang="en-US" sz="3600" dirty="0" err="1"/>
              <a:t>tunggal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inti</a:t>
            </a:r>
            <a:r>
              <a:rPr lang="en-US" sz="3600" dirty="0"/>
              <a:t> </a:t>
            </a:r>
            <a:r>
              <a:rPr lang="en-US" sz="3600" dirty="0" err="1"/>
              <a:t>invensi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10056" y="1323942"/>
            <a:ext cx="5175250" cy="2917639"/>
          </a:xfrm>
        </p:spPr>
        <p:txBody>
          <a:bodyPr>
            <a:normAutofit fontScale="90000"/>
          </a:bodyPr>
          <a:lstStyle/>
          <a:p>
            <a:r>
              <a:rPr lang="en-US" dirty="0"/>
              <a:t>SINGLE PART FORM CLAIM (KLAIM TUNGGAL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5312644"/>
            <a:ext cx="9144000" cy="311390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 solder yang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ketahanan</a:t>
            </a:r>
            <a:r>
              <a:rPr lang="en-US" sz="2400" dirty="0"/>
              <a:t> </a:t>
            </a:r>
            <a:r>
              <a:rPr lang="en-US" sz="2400" dirty="0" err="1"/>
              <a:t>basah</a:t>
            </a:r>
            <a:r>
              <a:rPr lang="en-US" sz="2400" dirty="0"/>
              <a:t>, </a:t>
            </a:r>
            <a:r>
              <a:rPr lang="en-US" sz="2400" dirty="0" err="1"/>
              <a:t>oksidasi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konduktivitas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smtClean="0"/>
              <a:t>:Ag </a:t>
            </a:r>
            <a:r>
              <a:rPr lang="en-US" sz="2400" dirty="0"/>
              <a:t>0,5 - 3,5% </a:t>
            </a:r>
            <a:r>
              <a:rPr lang="en-US" sz="2400" dirty="0" err="1" smtClean="0"/>
              <a:t>berat</a:t>
            </a:r>
            <a:r>
              <a:rPr lang="en-US" sz="2400" dirty="0" smtClean="0"/>
              <a:t>; Cu </a:t>
            </a:r>
            <a:r>
              <a:rPr lang="en-US" sz="2400" dirty="0"/>
              <a:t>0,1 - 4,0% </a:t>
            </a:r>
            <a:r>
              <a:rPr lang="en-US" sz="2400" dirty="0" err="1" smtClean="0"/>
              <a:t>berat</a:t>
            </a:r>
            <a:r>
              <a:rPr lang="en-US" sz="2400" dirty="0" smtClean="0"/>
              <a:t>; P  </a:t>
            </a:r>
            <a:r>
              <a:rPr lang="en-US" sz="2400" dirty="0"/>
              <a:t>0,0001 - 0,1% </a:t>
            </a:r>
            <a:r>
              <a:rPr lang="en-US" sz="2400" dirty="0" err="1"/>
              <a:t>beratl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sisanya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Sn</a:t>
            </a:r>
            <a:r>
              <a:rPr lang="en-US" sz="2400" dirty="0"/>
              <a:t> </a:t>
            </a:r>
            <a:r>
              <a:rPr lang="en-US" sz="2400" dirty="0" err="1"/>
              <a:t>berkisar</a:t>
            </a:r>
            <a:r>
              <a:rPr lang="en-US" sz="2400" dirty="0"/>
              <a:t> 92,5 - 99,4% </a:t>
            </a:r>
            <a:r>
              <a:rPr lang="en-US" sz="2400" dirty="0" err="1"/>
              <a:t>berat</a:t>
            </a:r>
            <a:r>
              <a:rPr lang="en-US" sz="2400" dirty="0"/>
              <a:t>.</a:t>
            </a:r>
          </a:p>
        </p:txBody>
      </p:sp>
      <p:pic>
        <p:nvPicPr>
          <p:cNvPr id="9" name="Picture 8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1" name="Picture 10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Penelusuran</a:t>
            </a:r>
            <a:r>
              <a:rPr lang="en-US" dirty="0"/>
              <a:t> Paten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22601" y="5141912"/>
            <a:ext cx="12242800" cy="3735456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Penelusuran</a:t>
            </a:r>
            <a:r>
              <a:rPr lang="en-US" sz="2400" dirty="0" smtClean="0"/>
              <a:t> </a:t>
            </a:r>
            <a:r>
              <a:rPr lang="en-US" sz="2400" dirty="0"/>
              <a:t>Paten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upaya</a:t>
            </a:r>
            <a:r>
              <a:rPr lang="en-US" sz="2400" dirty="0"/>
              <a:t> </a:t>
            </a:r>
            <a:r>
              <a:rPr lang="en-US" sz="2400" dirty="0" err="1"/>
              <a:t>penelusuran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paten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pembanding</a:t>
            </a:r>
            <a:r>
              <a:rPr lang="en-US" sz="2400" dirty="0"/>
              <a:t> lain (</a:t>
            </a:r>
            <a:r>
              <a:rPr lang="en-US" sz="2400" dirty="0" err="1"/>
              <a:t>melalui</a:t>
            </a:r>
            <a:r>
              <a:rPr lang="en-US" sz="2400" dirty="0"/>
              <a:t> internet, </a:t>
            </a:r>
            <a:r>
              <a:rPr lang="en-US" sz="2400" dirty="0" err="1"/>
              <a:t>katalog</a:t>
            </a:r>
            <a:r>
              <a:rPr lang="en-US" sz="2400" dirty="0"/>
              <a:t>, </a:t>
            </a:r>
            <a:r>
              <a:rPr lang="en-US" sz="2400" dirty="0" err="1"/>
              <a:t>dll</a:t>
            </a:r>
            <a:r>
              <a:rPr lang="en-US" sz="2400" dirty="0"/>
              <a:t>)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diketahui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diajukan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memastikan</a:t>
            </a:r>
            <a:r>
              <a:rPr lang="en-US" sz="2400" dirty="0"/>
              <a:t> </a:t>
            </a:r>
            <a:r>
              <a:rPr lang="en-US" sz="2400" dirty="0" err="1"/>
              <a:t>kebaruan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yang </a:t>
            </a:r>
            <a:r>
              <a:rPr lang="en-US" sz="2400" dirty="0" err="1" smtClean="0"/>
              <a:t>diajukan</a:t>
            </a:r>
            <a:r>
              <a:rPr lang="en-US" sz="24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v-SE" sz="2400" dirty="0"/>
              <a:t>Buatlah ringkasan dan kajian hasil penelusuran paten serta lampiran dokumen hasil penelusuran tersebut.</a:t>
            </a:r>
            <a:endParaRPr lang="en-US" sz="2400" dirty="0"/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9340948" y="1468928"/>
            <a:ext cx="8635902" cy="360233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Kecuali</a:t>
            </a:r>
            <a:r>
              <a:rPr lang="en-US" sz="2000" dirty="0" smtClean="0"/>
              <a:t> </a:t>
            </a:r>
            <a:r>
              <a:rPr lang="en-US" sz="2000" dirty="0" err="1"/>
              <a:t>apabila</a:t>
            </a:r>
            <a:r>
              <a:rPr lang="en-US" sz="2000" dirty="0"/>
              <a:t> </a:t>
            </a:r>
            <a:r>
              <a:rPr lang="en-US" sz="2000" dirty="0" err="1"/>
              <a:t>dianggap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,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memuat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yang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acuan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yang </a:t>
            </a:r>
            <a:r>
              <a:rPr lang="en-US" sz="2000" dirty="0" err="1"/>
              <a:t>disertakan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berisi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grafik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memuat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rumus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rumus</a:t>
            </a:r>
            <a:r>
              <a:rPr lang="en-US" sz="2000" dirty="0"/>
              <a:t> </a:t>
            </a:r>
            <a:r>
              <a:rPr lang="en-US" sz="2000" dirty="0" err="1"/>
              <a:t>matematika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permohonan</a:t>
            </a:r>
            <a:r>
              <a:rPr lang="en-US" sz="2000" dirty="0"/>
              <a:t> paten </a:t>
            </a:r>
            <a:r>
              <a:rPr lang="en-US" sz="2000" dirty="0" err="1"/>
              <a:t>disertai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klaim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yang </a:t>
            </a:r>
            <a:r>
              <a:rPr lang="en-US" sz="2000" dirty="0" err="1"/>
              <a:t>mengacu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yang </a:t>
            </a:r>
            <a:r>
              <a:rPr lang="en-US" sz="2000" dirty="0" err="1"/>
              <a:t>dituliskan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seragam</a:t>
            </a:r>
            <a:r>
              <a:rPr lang="en-US" sz="2000" dirty="0"/>
              <a:t>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kurung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KLAIM (Ps. 26 PP 34 </a:t>
            </a:r>
            <a:r>
              <a:rPr lang="en-US" dirty="0" err="1"/>
              <a:t>Th</a:t>
            </a:r>
            <a:r>
              <a:rPr lang="en-US" dirty="0"/>
              <a:t> 1991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8395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1731650"/>
            <a:ext cx="13322300" cy="6641537"/>
          </a:xfrm>
          <a:prstGeom prst="rect">
            <a:avLst/>
          </a:prstGeom>
        </p:spPr>
      </p:pic>
      <p:pic>
        <p:nvPicPr>
          <p:cNvPr id="15" name="Picture 14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7" name="Picture 16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04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07" y="1985168"/>
            <a:ext cx="15105450" cy="6315075"/>
          </a:xfrm>
          <a:prstGeom prst="rect">
            <a:avLst/>
          </a:prstGeom>
        </p:spPr>
      </p:pic>
      <p:pic>
        <p:nvPicPr>
          <p:cNvPr id="14" name="Picture 13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6" name="Picture 15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4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ABSTRAK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009292" y="5233177"/>
            <a:ext cx="11873133" cy="5120641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 smtClean="0"/>
              <a:t>Abstrak</a:t>
            </a:r>
            <a:r>
              <a:rPr lang="en-US" sz="1500" b="1" dirty="0" smtClean="0"/>
              <a:t> </a:t>
            </a:r>
            <a:r>
              <a:rPr lang="en-US" sz="1500" b="1" dirty="0" err="1"/>
              <a:t>ditulis</a:t>
            </a:r>
            <a:r>
              <a:rPr lang="en-US" sz="1500" b="1" dirty="0"/>
              <a:t> </a:t>
            </a:r>
            <a:r>
              <a:rPr lang="en-US" sz="1500" b="1" dirty="0" err="1"/>
              <a:t>pada</a:t>
            </a:r>
            <a:r>
              <a:rPr lang="en-US" sz="1500" b="1" dirty="0"/>
              <a:t> </a:t>
            </a:r>
            <a:r>
              <a:rPr lang="en-US" sz="1500" b="1" dirty="0" err="1"/>
              <a:t>halaman</a:t>
            </a:r>
            <a:r>
              <a:rPr lang="en-US" sz="1500" b="1" dirty="0"/>
              <a:t> </a:t>
            </a:r>
            <a:r>
              <a:rPr lang="en-US" sz="1500" b="1" dirty="0" err="1"/>
              <a:t>terpisah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ditempatkan</a:t>
            </a:r>
            <a:r>
              <a:rPr lang="en-US" sz="1500" b="1" dirty="0"/>
              <a:t> </a:t>
            </a:r>
            <a:r>
              <a:rPr lang="en-US" sz="1500" b="1" dirty="0" err="1"/>
              <a:t>setelah</a:t>
            </a:r>
            <a:r>
              <a:rPr lang="en-US" sz="1500" b="1" dirty="0"/>
              <a:t> </a:t>
            </a:r>
            <a:r>
              <a:rPr lang="en-US" sz="1500" b="1" dirty="0" err="1"/>
              <a:t>klaim</a:t>
            </a:r>
            <a:endParaRPr lang="en-US" sz="1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merupakan</a:t>
            </a:r>
            <a:r>
              <a:rPr lang="en-US" sz="1500" b="1" dirty="0"/>
              <a:t> </a:t>
            </a:r>
            <a:r>
              <a:rPr lang="en-US" sz="1500" b="1" dirty="0" err="1"/>
              <a:t>bagian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spesifikasi</a:t>
            </a:r>
            <a:r>
              <a:rPr lang="en-US" sz="1500" b="1" dirty="0"/>
              <a:t> paten yang </a:t>
            </a:r>
            <a:r>
              <a:rPr lang="en-US" sz="1500" b="1" dirty="0" err="1"/>
              <a:t>akan</a:t>
            </a:r>
            <a:r>
              <a:rPr lang="en-US" sz="1500" b="1" dirty="0"/>
              <a:t> </a:t>
            </a:r>
            <a:r>
              <a:rPr lang="en-US" sz="1500" b="1" dirty="0" err="1"/>
              <a:t>disertakan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lembaran</a:t>
            </a:r>
            <a:r>
              <a:rPr lang="en-US" sz="1500" b="1" dirty="0"/>
              <a:t> </a:t>
            </a:r>
            <a:r>
              <a:rPr lang="en-US" sz="1500" b="1" dirty="0" err="1"/>
              <a:t>pengumuman</a:t>
            </a:r>
            <a:r>
              <a:rPr lang="en-US" sz="1500" b="1" dirty="0"/>
              <a:t> yang </a:t>
            </a:r>
            <a:r>
              <a:rPr lang="en-US" sz="1500" b="1" dirty="0" err="1"/>
              <a:t>merupakan</a:t>
            </a:r>
            <a:r>
              <a:rPr lang="en-US" sz="1500" b="1" dirty="0"/>
              <a:t> </a:t>
            </a:r>
            <a:r>
              <a:rPr lang="en-US" sz="1500" b="1" dirty="0" err="1"/>
              <a:t>ringkasan</a:t>
            </a:r>
            <a:r>
              <a:rPr lang="en-US" sz="1500" b="1" dirty="0"/>
              <a:t> </a:t>
            </a:r>
            <a:r>
              <a:rPr lang="en-US" sz="1500" b="1" dirty="0" err="1"/>
              <a:t>uraian</a:t>
            </a:r>
            <a:r>
              <a:rPr lang="en-US" sz="1500" b="1" dirty="0"/>
              <a:t> </a:t>
            </a:r>
            <a:r>
              <a:rPr lang="en-US" sz="1500" b="1" dirty="0" err="1"/>
              <a:t>lengkap</a:t>
            </a:r>
            <a:r>
              <a:rPr lang="en-US" sz="15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lebih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200 (</a:t>
            </a:r>
            <a:r>
              <a:rPr lang="en-US" sz="1500" b="1" dirty="0" err="1"/>
              <a:t>dua</a:t>
            </a:r>
            <a:r>
              <a:rPr lang="en-US" sz="1500" b="1" dirty="0"/>
              <a:t> rams) kata, yang </a:t>
            </a:r>
            <a:r>
              <a:rPr lang="en-US" sz="1500" b="1" dirty="0" err="1"/>
              <a:t>dimulai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judul</a:t>
            </a:r>
            <a:r>
              <a:rPr lang="en-US" sz="1500" b="1" dirty="0"/>
              <a:t> yang </a:t>
            </a:r>
            <a:r>
              <a:rPr lang="en-US" sz="1500" b="1" dirty="0" err="1"/>
              <a:t>ada</a:t>
            </a:r>
            <a:r>
              <a:rPr lang="en-US" sz="1500" b="1" dirty="0"/>
              <a:t> </a:t>
            </a:r>
            <a:r>
              <a:rPr lang="en-US" sz="1500" b="1" dirty="0" err="1"/>
              <a:t>pada</a:t>
            </a:r>
            <a:r>
              <a:rPr lang="en-US" sz="1500" b="1" dirty="0"/>
              <a:t> </a:t>
            </a:r>
            <a:r>
              <a:rPr lang="en-US" sz="1500" b="1" dirty="0" err="1"/>
              <a:t>deskripsi</a:t>
            </a:r>
            <a:r>
              <a:rPr lang="en-US" sz="1500" b="1" dirty="0"/>
              <a:t> </a:t>
            </a:r>
            <a:r>
              <a:rPr lang="en-US" sz="1500" b="1" dirty="0" err="1"/>
              <a:t>invensi</a:t>
            </a:r>
            <a:r>
              <a:rPr lang="en-US" sz="15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merupakan</a:t>
            </a:r>
            <a:r>
              <a:rPr lang="en-US" sz="1500" b="1" dirty="0"/>
              <a:t> </a:t>
            </a:r>
            <a:r>
              <a:rPr lang="en-US" sz="1500" b="1" dirty="0" err="1"/>
              <a:t>intisari</a:t>
            </a:r>
            <a:r>
              <a:rPr lang="en-US" sz="1500" b="1" dirty="0"/>
              <a:t>, </a:t>
            </a:r>
            <a:r>
              <a:rPr lang="en-US" sz="1500" b="1" dirty="0" err="1"/>
              <a:t>deskripsi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klaim</a:t>
            </a:r>
            <a:r>
              <a:rPr lang="en-US" sz="1500" b="1" dirty="0"/>
              <a:t> </a:t>
            </a:r>
            <a:r>
              <a:rPr lang="en-US" sz="1500" b="1" dirty="0" err="1"/>
              <a:t>klaim</a:t>
            </a:r>
            <a:r>
              <a:rPr lang="en-US" sz="1500" b="1" dirty="0"/>
              <a:t> </a:t>
            </a:r>
            <a:r>
              <a:rPr lang="en-US" sz="1500" b="1" dirty="0" err="1"/>
              <a:t>invensi</a:t>
            </a:r>
            <a:r>
              <a:rPr lang="en-US" sz="1500" b="1" dirty="0"/>
              <a:t>, paling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sama</a:t>
            </a:r>
            <a:r>
              <a:rPr lang="en-US" sz="1500" b="1" dirty="0"/>
              <a:t> </a:t>
            </a:r>
            <a:r>
              <a:rPr lang="en-US" sz="1500" b="1" dirty="0" err="1"/>
              <a:t>dengan</a:t>
            </a:r>
            <a:r>
              <a:rPr lang="en-US" sz="1500" b="1" dirty="0"/>
              <a:t> </a:t>
            </a:r>
            <a:r>
              <a:rPr lang="en-US" sz="1500" b="1" dirty="0" err="1"/>
              <a:t>klaim</a:t>
            </a:r>
            <a:r>
              <a:rPr lang="en-US" sz="1500" b="1" dirty="0"/>
              <a:t> </a:t>
            </a:r>
            <a:r>
              <a:rPr lang="en-US" sz="1500" b="1" dirty="0" err="1"/>
              <a:t>mandirinya</a:t>
            </a:r>
            <a:r>
              <a:rPr lang="en-US" sz="15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Rumus</a:t>
            </a:r>
            <a:r>
              <a:rPr lang="en-US" sz="1500" b="1" dirty="0"/>
              <a:t> </a:t>
            </a:r>
            <a:r>
              <a:rPr lang="en-US" sz="1500" b="1" dirty="0" err="1"/>
              <a:t>kimia</a:t>
            </a:r>
            <a:r>
              <a:rPr lang="en-US" sz="1500" b="1" dirty="0"/>
              <a:t> </a:t>
            </a:r>
            <a:r>
              <a:rPr lang="en-US" sz="1500" b="1" dirty="0" err="1"/>
              <a:t>atau</a:t>
            </a:r>
            <a:r>
              <a:rPr lang="en-US" sz="1500" b="1" dirty="0"/>
              <a:t> </a:t>
            </a:r>
            <a:r>
              <a:rPr lang="en-US" sz="1500" b="1" dirty="0" err="1"/>
              <a:t>matematika</a:t>
            </a:r>
            <a:r>
              <a:rPr lang="en-US" sz="1500" b="1" dirty="0"/>
              <a:t> yang </a:t>
            </a:r>
            <a:r>
              <a:rPr lang="en-US" sz="1500" b="1" dirty="0" err="1"/>
              <a:t>benar</a:t>
            </a:r>
            <a:r>
              <a:rPr lang="en-US" sz="1500" b="1" dirty="0"/>
              <a:t> </a:t>
            </a:r>
            <a:r>
              <a:rPr lang="en-US" sz="1500" b="1" dirty="0" err="1"/>
              <a:t>benar</a:t>
            </a:r>
            <a:r>
              <a:rPr lang="en-US" sz="1500" b="1" dirty="0"/>
              <a:t> </a:t>
            </a:r>
            <a:r>
              <a:rPr lang="en-US" sz="1500" b="1" dirty="0" err="1"/>
              <a:t>diperlukan</a:t>
            </a:r>
            <a:r>
              <a:rPr lang="en-US" sz="1500" b="1" dirty="0"/>
              <a:t>, </a:t>
            </a:r>
            <a:r>
              <a:rPr lang="en-US" sz="1500" b="1" dirty="0" err="1"/>
              <a:t>dapat</a:t>
            </a:r>
            <a:r>
              <a:rPr lang="en-US" sz="1500" b="1" dirty="0"/>
              <a:t> </a:t>
            </a:r>
            <a:r>
              <a:rPr lang="en-US" sz="1500" b="1" dirty="0" err="1"/>
              <a:t>dimasukkan</a:t>
            </a:r>
            <a:r>
              <a:rPr lang="en-US" sz="1500" b="1" dirty="0"/>
              <a:t> </a:t>
            </a:r>
            <a:r>
              <a:rPr lang="en-US" sz="1500" b="1" dirty="0" err="1"/>
              <a:t>ke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abstrak</a:t>
            </a:r>
            <a:endParaRPr lang="en-US" sz="15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tidak</a:t>
            </a:r>
            <a:r>
              <a:rPr lang="en-US" sz="1500" b="1" dirty="0"/>
              <a:t> </a:t>
            </a:r>
            <a:r>
              <a:rPr lang="en-US" sz="1500" b="1" dirty="0" err="1"/>
              <a:t>boleh</a:t>
            </a:r>
            <a:r>
              <a:rPr lang="en-US" sz="1500" b="1" dirty="0"/>
              <a:t> </a:t>
            </a:r>
            <a:r>
              <a:rPr lang="en-US" sz="1500" b="1" dirty="0" err="1"/>
              <a:t>terdapat</a:t>
            </a:r>
            <a:r>
              <a:rPr lang="en-US" sz="1500" b="1" dirty="0"/>
              <a:t> kata </a:t>
            </a:r>
            <a:r>
              <a:rPr lang="en-US" sz="1500" b="1" dirty="0" err="1"/>
              <a:t>kata</a:t>
            </a:r>
            <a:r>
              <a:rPr lang="en-US" sz="1500" b="1" dirty="0"/>
              <a:t> di </a:t>
            </a:r>
            <a:r>
              <a:rPr lang="en-US" sz="1500" b="1" dirty="0" err="1"/>
              <a:t>luar</a:t>
            </a:r>
            <a:r>
              <a:rPr lang="en-US" sz="1500" b="1" dirty="0"/>
              <a:t> </a:t>
            </a:r>
            <a:r>
              <a:rPr lang="en-US" sz="1500" b="1" dirty="0" err="1"/>
              <a:t>lingkup</a:t>
            </a:r>
            <a:r>
              <a:rPr lang="en-US" sz="1500" b="1" dirty="0"/>
              <a:t> </a:t>
            </a:r>
            <a:r>
              <a:rPr lang="en-US" sz="1500" b="1" dirty="0" err="1"/>
              <a:t>invensi</a:t>
            </a:r>
            <a:r>
              <a:rPr lang="en-US" sz="1500" b="1" dirty="0"/>
              <a:t>, </a:t>
            </a:r>
            <a:r>
              <a:rPr lang="en-US" sz="1500" b="1" dirty="0" err="1"/>
              <a:t>terdapat</a:t>
            </a:r>
            <a:r>
              <a:rPr lang="en-US" sz="1500" b="1" dirty="0"/>
              <a:t> kata </a:t>
            </a:r>
            <a:r>
              <a:rPr lang="en-US" sz="1500" b="1" dirty="0" err="1"/>
              <a:t>kata</a:t>
            </a:r>
            <a:r>
              <a:rPr lang="en-US" sz="1500" b="1" dirty="0"/>
              <a:t> </a:t>
            </a:r>
            <a:r>
              <a:rPr lang="en-US" sz="1500" b="1" dirty="0" err="1"/>
              <a:t>sanjungan</a:t>
            </a:r>
            <a:r>
              <a:rPr lang="en-US" sz="1500" b="1" dirty="0"/>
              <a:t>, </a:t>
            </a:r>
            <a:r>
              <a:rPr lang="en-US" sz="1500" b="1" dirty="0" err="1"/>
              <a:t>reklame</a:t>
            </a:r>
            <a:r>
              <a:rPr lang="en-US" sz="1500" b="1" dirty="0"/>
              <a:t> </a:t>
            </a:r>
            <a:r>
              <a:rPr lang="en-US" sz="1500" b="1" dirty="0" err="1"/>
              <a:t>atau</a:t>
            </a:r>
            <a:r>
              <a:rPr lang="en-US" sz="1500" b="1" dirty="0"/>
              <a:t> </a:t>
            </a:r>
            <a:r>
              <a:rPr lang="en-US" sz="1500" b="1" dirty="0" err="1"/>
              <a:t>bersifat</a:t>
            </a:r>
            <a:r>
              <a:rPr lang="en-US" sz="1500" b="1" dirty="0"/>
              <a:t> </a:t>
            </a:r>
            <a:r>
              <a:rPr lang="en-US" sz="1500" b="1" dirty="0" err="1"/>
              <a:t>subyektivitas</a:t>
            </a:r>
            <a:r>
              <a:rPr lang="en-US" sz="1500" b="1" dirty="0"/>
              <a:t> orang yang </a:t>
            </a:r>
            <a:r>
              <a:rPr lang="en-US" sz="1500" b="1" dirty="0" err="1"/>
              <a:t>mengajukan</a:t>
            </a:r>
            <a:r>
              <a:rPr lang="en-US" sz="1500" b="1" dirty="0"/>
              <a:t> </a:t>
            </a:r>
            <a:r>
              <a:rPr lang="en-US" sz="1500" b="1" dirty="0" err="1"/>
              <a:t>permohonan</a:t>
            </a:r>
            <a:r>
              <a:rPr lang="en-US" sz="1500" b="1" dirty="0"/>
              <a:t> paten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Jika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menunjuk</a:t>
            </a:r>
            <a:r>
              <a:rPr lang="en-US" sz="1500" b="1" dirty="0"/>
              <a:t> </a:t>
            </a:r>
            <a:r>
              <a:rPr lang="en-US" sz="1500" b="1" dirty="0" err="1"/>
              <a:t>beberapa</a:t>
            </a:r>
            <a:r>
              <a:rPr lang="en-US" sz="1500" b="1" dirty="0"/>
              <a:t> </a:t>
            </a:r>
            <a:r>
              <a:rPr lang="en-US" sz="1500" b="1" dirty="0" err="1"/>
              <a:t>keterangan</a:t>
            </a:r>
            <a:r>
              <a:rPr lang="en-US" sz="1500" b="1" dirty="0"/>
              <a:t> </a:t>
            </a:r>
            <a:r>
              <a:rPr lang="en-US" sz="1500" b="1" dirty="0" err="1"/>
              <a:t>bagian</a:t>
            </a:r>
            <a:r>
              <a:rPr lang="en-US" sz="1500" b="1" dirty="0"/>
              <a:t> </a:t>
            </a:r>
            <a:r>
              <a:rPr lang="en-US" sz="1500" b="1" dirty="0" err="1"/>
              <a:t>bagian</a:t>
            </a:r>
            <a:r>
              <a:rPr lang="en-US" sz="1500" b="1" dirty="0"/>
              <a:t> </a:t>
            </a:r>
            <a:r>
              <a:rPr lang="en-US" sz="1500" b="1" dirty="0" err="1"/>
              <a:t>gambar</a:t>
            </a:r>
            <a:r>
              <a:rPr lang="en-US" sz="1500" b="1" dirty="0"/>
              <a:t> </a:t>
            </a:r>
            <a:r>
              <a:rPr lang="en-US" sz="1500" b="1" dirty="0" err="1"/>
              <a:t>maka</a:t>
            </a:r>
            <a:r>
              <a:rPr lang="en-US" sz="1500" b="1" dirty="0"/>
              <a:t> </a:t>
            </a:r>
            <a:r>
              <a:rPr lang="en-US" sz="1500" b="1" dirty="0" err="1"/>
              <a:t>harus</a:t>
            </a:r>
            <a:r>
              <a:rPr lang="en-US" sz="1500" b="1" dirty="0"/>
              <a:t> </a:t>
            </a:r>
            <a:r>
              <a:rPr lang="en-US" sz="1500" b="1" dirty="0" err="1"/>
              <a:t>mencantumkan</a:t>
            </a:r>
            <a:r>
              <a:rPr lang="en-US" sz="1500" b="1" dirty="0"/>
              <a:t> </a:t>
            </a:r>
            <a:r>
              <a:rPr lang="en-US" sz="1500" b="1" dirty="0" err="1"/>
              <a:t>indikasi</a:t>
            </a:r>
            <a:r>
              <a:rPr lang="en-US" sz="1500" b="1" dirty="0"/>
              <a:t> </a:t>
            </a:r>
            <a:r>
              <a:rPr lang="en-US" sz="1500" b="1" dirty="0" err="1"/>
              <a:t>penomoran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bagian</a:t>
            </a:r>
            <a:r>
              <a:rPr lang="en-US" sz="1500" b="1" dirty="0"/>
              <a:t> </a:t>
            </a:r>
            <a:r>
              <a:rPr lang="en-US" sz="1500" b="1" dirty="0" err="1"/>
              <a:t>gambar</a:t>
            </a:r>
            <a:r>
              <a:rPr lang="en-US" sz="1500" b="1" dirty="0"/>
              <a:t> yang </a:t>
            </a:r>
            <a:r>
              <a:rPr lang="en-US" sz="1500" b="1" dirty="0" err="1"/>
              <a:t>ditunjuk</a:t>
            </a:r>
            <a:r>
              <a:rPr lang="en-US" sz="1500" b="1" dirty="0"/>
              <a:t>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diberikan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tanda</a:t>
            </a:r>
            <a:r>
              <a:rPr lang="en-US" sz="1500" b="1" dirty="0"/>
              <a:t> </a:t>
            </a:r>
            <a:r>
              <a:rPr lang="en-US" sz="1500" b="1" dirty="0" err="1"/>
              <a:t>kurung</a:t>
            </a:r>
            <a:r>
              <a:rPr lang="en-US" sz="15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Jika</a:t>
            </a:r>
            <a:r>
              <a:rPr lang="en-US" sz="1500" b="1" dirty="0"/>
              <a:t> </a:t>
            </a:r>
            <a:r>
              <a:rPr lang="en-US" sz="1500" b="1" dirty="0" err="1"/>
              <a:t>diperlukan</a:t>
            </a:r>
            <a:r>
              <a:rPr lang="en-US" sz="1500" b="1" dirty="0"/>
              <a:t> </a:t>
            </a:r>
            <a:r>
              <a:rPr lang="en-US" sz="1500" b="1" dirty="0" err="1"/>
              <a:t>gambar</a:t>
            </a:r>
            <a:r>
              <a:rPr lang="en-US" sz="1500" b="1" dirty="0"/>
              <a:t> </a:t>
            </a:r>
            <a:r>
              <a:rPr lang="en-US" sz="1500" b="1" dirty="0" err="1"/>
              <a:t>secara</a:t>
            </a:r>
            <a:r>
              <a:rPr lang="en-US" sz="1500" b="1" dirty="0"/>
              <a:t> </a:t>
            </a:r>
            <a:r>
              <a:rPr lang="en-US" sz="1500" b="1" dirty="0" err="1"/>
              <a:t>penuh</a:t>
            </a:r>
            <a:r>
              <a:rPr lang="en-US" sz="1500" b="1" dirty="0"/>
              <a:t> </a:t>
            </a:r>
            <a:r>
              <a:rPr lang="en-US" sz="1500" b="1" dirty="0" err="1"/>
              <a:t>disertakan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abstrak</a:t>
            </a:r>
            <a:r>
              <a:rPr lang="en-US" sz="1500" b="1" dirty="0"/>
              <a:t>, </a:t>
            </a:r>
            <a:r>
              <a:rPr lang="en-US" sz="1500" b="1" dirty="0" err="1"/>
              <a:t>maka</a:t>
            </a:r>
            <a:r>
              <a:rPr lang="en-US" sz="1500" b="1" dirty="0"/>
              <a:t> </a:t>
            </a:r>
            <a:r>
              <a:rPr lang="en-US" sz="1500" b="1" dirty="0" err="1"/>
              <a:t>gambar</a:t>
            </a:r>
            <a:r>
              <a:rPr lang="en-US" sz="1500" b="1" dirty="0"/>
              <a:t> yang </a:t>
            </a:r>
            <a:r>
              <a:rPr lang="en-US" sz="1500" b="1" dirty="0" err="1"/>
              <a:t>dimaksud</a:t>
            </a:r>
            <a:r>
              <a:rPr lang="en-US" sz="1500" b="1" dirty="0"/>
              <a:t> </a:t>
            </a:r>
            <a:r>
              <a:rPr lang="en-US" sz="1500" b="1" dirty="0" err="1"/>
              <a:t>harus</a:t>
            </a:r>
            <a:r>
              <a:rPr lang="en-US" sz="1500" b="1" dirty="0"/>
              <a:t> </a:t>
            </a:r>
            <a:r>
              <a:rPr lang="en-US" sz="1500" b="1" dirty="0" err="1"/>
              <a:t>dicantumkan</a:t>
            </a:r>
            <a:r>
              <a:rPr lang="en-US" sz="1500" b="1" dirty="0"/>
              <a:t> </a:t>
            </a:r>
            <a:r>
              <a:rPr lang="en-US" sz="1500" b="1" dirty="0" err="1"/>
              <a:t>nomer</a:t>
            </a:r>
            <a:r>
              <a:rPr lang="en-US" sz="1500" b="1" dirty="0"/>
              <a:t> </a:t>
            </a:r>
            <a:r>
              <a:rPr lang="en-US" sz="1500" b="1" dirty="0" err="1"/>
              <a:t>gambarnya</a:t>
            </a:r>
            <a:r>
              <a:rPr lang="en-US" sz="1500" b="1" dirty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Abstark</a:t>
            </a:r>
            <a:r>
              <a:rPr lang="en-US" sz="1500" b="1" dirty="0"/>
              <a:t> </a:t>
            </a:r>
            <a:r>
              <a:rPr lang="en-US" sz="1500" b="1" dirty="0" err="1"/>
              <a:t>berisi</a:t>
            </a:r>
            <a:r>
              <a:rPr lang="en-US" sz="1500" b="1" dirty="0"/>
              <a:t> </a:t>
            </a:r>
            <a:r>
              <a:rPr lang="en-US" sz="1500" b="1" dirty="0" err="1"/>
              <a:t>ringkasan</a:t>
            </a:r>
            <a:r>
              <a:rPr lang="en-US" sz="1500" b="1" dirty="0"/>
              <a:t> </a:t>
            </a:r>
            <a:r>
              <a:rPr lang="en-US" sz="1500" b="1" dirty="0" err="1"/>
              <a:t>dari</a:t>
            </a:r>
            <a:r>
              <a:rPr lang="en-US" sz="1500" b="1" dirty="0"/>
              <a:t> </a:t>
            </a:r>
            <a:r>
              <a:rPr lang="en-US" sz="1500" b="1" dirty="0" err="1"/>
              <a:t>keseluruhan</a:t>
            </a:r>
            <a:r>
              <a:rPr lang="en-US" sz="1500" b="1" dirty="0"/>
              <a:t> </a:t>
            </a:r>
            <a:r>
              <a:rPr lang="en-US" sz="1500" b="1" dirty="0" err="1"/>
              <a:t>isi</a:t>
            </a:r>
            <a:r>
              <a:rPr lang="en-US" sz="1500" b="1" dirty="0"/>
              <a:t> </a:t>
            </a:r>
            <a:r>
              <a:rPr lang="en-US" sz="1500" b="1" dirty="0" err="1"/>
              <a:t>spesifikasi</a:t>
            </a:r>
            <a:r>
              <a:rPr lang="en-US" sz="1500" b="1" dirty="0"/>
              <a:t> paten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1500" b="1" dirty="0" err="1"/>
              <a:t>Abstrak</a:t>
            </a:r>
            <a:r>
              <a:rPr lang="en-US" sz="1500" b="1" dirty="0"/>
              <a:t> </a:t>
            </a:r>
            <a:r>
              <a:rPr lang="en-US" sz="1500" b="1" dirty="0" err="1"/>
              <a:t>berisi</a:t>
            </a:r>
            <a:r>
              <a:rPr lang="en-US" sz="1500" b="1" dirty="0"/>
              <a:t> </a:t>
            </a:r>
            <a:r>
              <a:rPr lang="en-US" sz="1500" b="1" dirty="0" err="1"/>
              <a:t>maslah</a:t>
            </a:r>
            <a:r>
              <a:rPr lang="en-US" sz="1500" b="1" dirty="0"/>
              <a:t> </a:t>
            </a:r>
            <a:r>
              <a:rPr lang="en-US" sz="1500" b="1" dirty="0" err="1"/>
              <a:t>teknik</a:t>
            </a:r>
            <a:r>
              <a:rPr lang="en-US" sz="1500" b="1" dirty="0"/>
              <a:t>, </a:t>
            </a:r>
            <a:r>
              <a:rPr lang="en-US" sz="1500" b="1" dirty="0" err="1"/>
              <a:t>ciri</a:t>
            </a:r>
            <a:r>
              <a:rPr lang="en-US" sz="1500" b="1" dirty="0"/>
              <a:t> </a:t>
            </a:r>
            <a:r>
              <a:rPr lang="en-US" sz="1500" b="1" dirty="0" err="1"/>
              <a:t>khas</a:t>
            </a:r>
            <a:r>
              <a:rPr lang="en-US" sz="1500" b="1" dirty="0"/>
              <a:t> </a:t>
            </a:r>
            <a:r>
              <a:rPr lang="en-US" sz="1500" b="1" dirty="0" err="1"/>
              <a:t>invensi</a:t>
            </a:r>
            <a:r>
              <a:rPr lang="en-US" sz="1500" b="1" dirty="0"/>
              <a:t>,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keunggulan</a:t>
            </a:r>
            <a:r>
              <a:rPr lang="en-US" sz="1500" b="1" dirty="0"/>
              <a:t> </a:t>
            </a:r>
            <a:r>
              <a:rPr lang="en-US" sz="1500" b="1" dirty="0" err="1"/>
              <a:t>invensi</a:t>
            </a:r>
            <a:r>
              <a:rPr lang="en-US" sz="1500" b="1" dirty="0"/>
              <a:t> </a:t>
            </a:r>
            <a:r>
              <a:rPr lang="en-US" sz="1500" b="1" dirty="0" err="1"/>
              <a:t>dalam</a:t>
            </a:r>
            <a:r>
              <a:rPr lang="en-US" sz="1500" b="1" dirty="0"/>
              <a:t> </a:t>
            </a:r>
            <a:r>
              <a:rPr lang="en-US" sz="1500" b="1" dirty="0" err="1"/>
              <a:t>mengatasi</a:t>
            </a:r>
            <a:r>
              <a:rPr lang="en-US" sz="1500" b="1" dirty="0"/>
              <a:t> </a:t>
            </a:r>
            <a:r>
              <a:rPr lang="en-US" sz="1500" b="1" dirty="0" err="1"/>
              <a:t>masalah</a:t>
            </a:r>
            <a:r>
              <a:rPr lang="en-US" sz="1500" b="1" dirty="0"/>
              <a:t>.</a:t>
            </a:r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094413" y="5689600"/>
            <a:ext cx="9505463" cy="392682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pokok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yang </a:t>
            </a:r>
            <a:r>
              <a:rPr lang="en-US" sz="2400" dirty="0" err="1"/>
              <a:t>diklaim</a:t>
            </a:r>
            <a:r>
              <a:rPr lang="en-US" sz="2400" dirty="0"/>
              <a:t>,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diklaim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dicantumkan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dibenarkan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tulisan</a:t>
            </a:r>
            <a:r>
              <a:rPr lang="en-US" sz="2400" dirty="0"/>
              <a:t> </a:t>
            </a:r>
            <a:r>
              <a:rPr lang="en-US" sz="2400" dirty="0" err="1"/>
              <a:t>kecuali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Bagan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diagram </a:t>
            </a:r>
            <a:r>
              <a:rPr lang="en-US" sz="2400" dirty="0" err="1"/>
              <a:t>alir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grafik</a:t>
            </a:r>
            <a:r>
              <a:rPr lang="en-US" sz="2400" dirty="0"/>
              <a:t> </a:t>
            </a:r>
            <a:r>
              <a:rPr lang="en-US" sz="2400" dirty="0" err="1"/>
              <a:t>dianggap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0414" y="3359151"/>
            <a:ext cx="6121400" cy="5113336"/>
          </a:xfrm>
        </p:spPr>
        <p:txBody>
          <a:bodyPr/>
          <a:lstStyle/>
          <a:p>
            <a:r>
              <a:rPr lang="en-US" dirty="0"/>
              <a:t>GAMBAR</a:t>
            </a:r>
          </a:p>
        </p:txBody>
      </p:sp>
      <p:pic>
        <p:nvPicPr>
          <p:cNvPr id="8" name="Picture 7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0" name="Picture 9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0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712" y="1466056"/>
            <a:ext cx="6886575" cy="7353300"/>
          </a:xfrm>
          <a:prstGeom prst="rect">
            <a:avLst/>
          </a:prstGeom>
        </p:spPr>
      </p:pic>
      <p:pic>
        <p:nvPicPr>
          <p:cNvPr id="10" name="Picture 9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2" name="Picture 11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7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504" y="1504949"/>
            <a:ext cx="7807569" cy="8187701"/>
          </a:xfrm>
          <a:prstGeom prst="rect">
            <a:avLst/>
          </a:prstGeom>
        </p:spPr>
      </p:pic>
      <p:pic>
        <p:nvPicPr>
          <p:cNvPr id="12" name="Picture 11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4" name="Picture 13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76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065" y="1398588"/>
            <a:ext cx="8102990" cy="8758296"/>
          </a:xfrm>
          <a:prstGeom prst="rect">
            <a:avLst/>
          </a:prstGeom>
        </p:spPr>
      </p:pic>
      <p:pic>
        <p:nvPicPr>
          <p:cNvPr id="31" name="Picture 30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33" name="Picture 32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45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778" y="1179360"/>
            <a:ext cx="7821637" cy="9064562"/>
          </a:xfrm>
          <a:prstGeom prst="rect">
            <a:avLst/>
          </a:prstGeom>
        </p:spPr>
      </p:pic>
      <p:pic>
        <p:nvPicPr>
          <p:cNvPr id="28" name="Picture 27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30" name="Picture 29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39</a:t>
            </a:fld>
            <a:endParaRPr kumimoji="1" lang="ja-JP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699" y="1225659"/>
            <a:ext cx="6794500" cy="8493125"/>
          </a:xfrm>
          <a:prstGeom prst="rect">
            <a:avLst/>
          </a:prstGeom>
        </p:spPr>
      </p:pic>
      <p:pic>
        <p:nvPicPr>
          <p:cNvPr id="15" name="Picture 14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7" name="Picture 16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1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91709" y="2460208"/>
            <a:ext cx="6836166" cy="2277311"/>
          </a:xfrm>
        </p:spPr>
        <p:txBody>
          <a:bodyPr>
            <a:normAutofit fontScale="90000"/>
          </a:bodyPr>
          <a:lstStyle/>
          <a:p>
            <a:r>
              <a:rPr lang="en-US" dirty="0"/>
              <a:t>MELAKUKAN SEARCHING PATEN :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10759" y="5051499"/>
            <a:ext cx="6836166" cy="3022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penelusuran</a:t>
            </a:r>
            <a:r>
              <a:rPr lang="en-US" sz="2800" dirty="0" smtClean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mendapatkan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paten </a:t>
            </a:r>
            <a:r>
              <a:rPr lang="en-US" sz="2800" dirty="0" err="1"/>
              <a:t>pada</a:t>
            </a:r>
            <a:r>
              <a:rPr lang="en-US" sz="2800" dirty="0"/>
              <a:t> database paten yang </a:t>
            </a:r>
            <a:r>
              <a:rPr lang="en-US" sz="2800" dirty="0" err="1"/>
              <a:t>tersedia</a:t>
            </a:r>
            <a:r>
              <a:rPr lang="en-US" sz="2800" dirty="0"/>
              <a:t>.</a:t>
            </a:r>
          </a:p>
          <a:p>
            <a:r>
              <a:rPr lang="en-US" sz="2800" dirty="0"/>
              <a:t>pdki-indonesia.dgip.go.id</a:t>
            </a:r>
          </a:p>
          <a:p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897" y="2243211"/>
            <a:ext cx="11083067" cy="5616575"/>
          </a:xfrm>
          <a:prstGeom prst="rect">
            <a:avLst/>
          </a:prstGeom>
        </p:spPr>
      </p:pic>
      <p:pic>
        <p:nvPicPr>
          <p:cNvPr id="17" name="Picture 16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9" name="Picture 18" descr="pengakuan ok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40</a:t>
            </a:fld>
            <a:endParaRPr kumimoji="1" lang="ja-JP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43" y="880488"/>
            <a:ext cx="7822957" cy="92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CONTOH PATEN METODE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7044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42</a:t>
            </a:fld>
            <a:endParaRPr kumimoji="1" lang="ja-JP" alt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07" y="2067952"/>
            <a:ext cx="16993091" cy="32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86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43</a:t>
            </a:fld>
            <a:endParaRPr kumimoji="1" lang="ja-JP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918493"/>
            <a:ext cx="123634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37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44</a:t>
            </a:fld>
            <a:endParaRPr kumimoji="1" lang="ja-JP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75" y="1941342"/>
            <a:ext cx="17939325" cy="65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3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garis um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533" y="9491724"/>
            <a:ext cx="18544853" cy="1277487"/>
          </a:xfrm>
          <a:prstGeom prst="rect">
            <a:avLst/>
          </a:prstGeom>
        </p:spPr>
      </p:pic>
      <p:pic>
        <p:nvPicPr>
          <p:cNvPr id="4" name="Picture 3" descr="logo umy macem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05" y="1654355"/>
            <a:ext cx="4601246" cy="619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8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67755" y="2769697"/>
            <a:ext cx="7431650" cy="2277311"/>
          </a:xfrm>
        </p:spPr>
        <p:txBody>
          <a:bodyPr/>
          <a:lstStyle/>
          <a:p>
            <a:r>
              <a:rPr lang="en-US" dirty="0"/>
              <a:t>INFORMASI PATEN 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86804" y="5360988"/>
            <a:ext cx="10901196" cy="413470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/>
              <a:t>teknis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legal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paten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/>
              <a:t>50 </a:t>
            </a:r>
            <a:r>
              <a:rPr lang="en-US" sz="2400" dirty="0" err="1"/>
              <a:t>juta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paten di </a:t>
            </a:r>
            <a:r>
              <a:rPr lang="en-US" sz="2400" dirty="0" err="1"/>
              <a:t>dunia</a:t>
            </a:r>
            <a:r>
              <a:rPr lang="en-US" sz="2400" dirty="0"/>
              <a:t> (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bertambah</a:t>
            </a:r>
            <a:r>
              <a:rPr lang="en-US" sz="2400" dirty="0"/>
              <a:t> 1 </a:t>
            </a:r>
            <a:r>
              <a:rPr lang="en-US" sz="2400" dirty="0" err="1"/>
              <a:t>juta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/>
              <a:t>paten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, </a:t>
            </a:r>
            <a:r>
              <a:rPr lang="en-US" sz="2400" dirty="0" err="1"/>
              <a:t>klaim</a:t>
            </a:r>
            <a:r>
              <a:rPr lang="en-US" sz="2400" dirty="0"/>
              <a:t> (</a:t>
            </a:r>
            <a:r>
              <a:rPr lang="en-US" sz="2400" dirty="0" err="1"/>
              <a:t>batasan</a:t>
            </a:r>
            <a:r>
              <a:rPr lang="en-US" sz="2400" dirty="0"/>
              <a:t> </a:t>
            </a:r>
            <a:r>
              <a:rPr lang="en-US" sz="2400" dirty="0" err="1"/>
              <a:t>perlindungan</a:t>
            </a:r>
            <a:r>
              <a:rPr lang="en-US" sz="2400" dirty="0"/>
              <a:t>), </a:t>
            </a:r>
            <a:r>
              <a:rPr lang="en-US" sz="2400" dirty="0" err="1"/>
              <a:t>pihak</a:t>
            </a:r>
            <a:r>
              <a:rPr lang="en-US" sz="2400" dirty="0"/>
              <a:t> yang </a:t>
            </a:r>
            <a:r>
              <a:rPr lang="en-US" sz="2400" dirty="0" err="1"/>
              <a:t>mematenkan</a:t>
            </a:r>
            <a:r>
              <a:rPr lang="en-US" sz="2400" dirty="0"/>
              <a:t>, </a:t>
            </a:r>
            <a:r>
              <a:rPr lang="en-US" sz="2400" dirty="0" err="1"/>
              <a:t>tempat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dipatenkan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/>
              <a:t>Paten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mempelajari</a:t>
            </a:r>
            <a:r>
              <a:rPr lang="en-US" sz="2400" dirty="0"/>
              <a:t> </a:t>
            </a:r>
            <a:r>
              <a:rPr lang="en-US" sz="2400" dirty="0" err="1"/>
              <a:t>alur</a:t>
            </a:r>
            <a:r>
              <a:rPr lang="en-US" sz="2400" dirty="0"/>
              <a:t> </a:t>
            </a:r>
            <a:r>
              <a:rPr lang="en-US" sz="2400" dirty="0" err="1"/>
              <a:t>perkembangan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inovasi</a:t>
            </a:r>
            <a:r>
              <a:rPr lang="en-US" sz="2400" dirty="0"/>
              <a:t>,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lalu</a:t>
            </a:r>
            <a:r>
              <a:rPr lang="en-US" sz="2400" dirty="0"/>
              <a:t>,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memprediksi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datang</a:t>
            </a:r>
            <a:endParaRPr lang="en-US" sz="2400" dirty="0"/>
          </a:p>
        </p:txBody>
      </p:sp>
      <p:pic>
        <p:nvPicPr>
          <p:cNvPr id="8" name="Picture 7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0" name="Picture 9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2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626600" y="3284318"/>
            <a:ext cx="8028354" cy="5333316"/>
          </a:xfrm>
        </p:spPr>
        <p:txBody>
          <a:bodyPr>
            <a:noAutofit/>
          </a:bodyPr>
          <a:lstStyle/>
          <a:p>
            <a:r>
              <a:rPr lang="en-US" sz="2800" dirty="0"/>
              <a:t>http://www.delphion.com</a:t>
            </a:r>
          </a:p>
          <a:p>
            <a:r>
              <a:rPr lang="en-US" sz="2800" dirty="0"/>
              <a:t>http://ep.espacenet.com</a:t>
            </a:r>
          </a:p>
          <a:p>
            <a:r>
              <a:rPr lang="en-US" sz="2800" dirty="0"/>
              <a:t>http://www.uspto.gov/patft/index.html</a:t>
            </a:r>
          </a:p>
          <a:p>
            <a:r>
              <a:rPr lang="en-US" sz="2800" dirty="0"/>
              <a:t>http://www.jpo.go.jp</a:t>
            </a:r>
          </a:p>
          <a:p>
            <a:r>
              <a:rPr lang="en-US" sz="2800" dirty="0"/>
              <a:t>http://www.google.com/patents</a:t>
            </a:r>
          </a:p>
          <a:p>
            <a:r>
              <a:rPr lang="en-US" sz="2800" dirty="0"/>
              <a:t>http://patentscope.wipo.int/search/en/search.jsf</a:t>
            </a:r>
          </a:p>
          <a:p>
            <a:r>
              <a:rPr lang="en-US" sz="2800" dirty="0"/>
              <a:t>http://www.cambiaip.org</a:t>
            </a:r>
          </a:p>
          <a:p>
            <a:r>
              <a:rPr lang="en-US" sz="2800" dirty="0"/>
              <a:t>https://pdki-indonesia.dgip.go.id/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Alamat</a:t>
            </a:r>
            <a:r>
              <a:rPr lang="en-US" dirty="0" smtClean="0"/>
              <a:t> database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paten</a:t>
            </a:r>
            <a:endParaRPr lang="en-US" dirty="0"/>
          </a:p>
        </p:txBody>
      </p:sp>
      <p:pic>
        <p:nvPicPr>
          <p:cNvPr id="12" name="Picture 11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4" name="Picture 13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Potensi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Komersialisasi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/>
              <a:t>komersialisasi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uraian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penerapan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r>
              <a:rPr lang="en-US" sz="2400" dirty="0"/>
              <a:t>, </a:t>
            </a:r>
            <a:r>
              <a:rPr lang="en-US" sz="2400" dirty="0" err="1"/>
              <a:t>cakupan</a:t>
            </a:r>
            <a:r>
              <a:rPr lang="en-US" sz="2400" dirty="0"/>
              <a:t> </a:t>
            </a:r>
            <a:r>
              <a:rPr lang="en-US" sz="2400" dirty="0" err="1"/>
              <a:t>pengguna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target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komersialisasinya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memperoleh</a:t>
            </a:r>
            <a:r>
              <a:rPr lang="en-US" sz="2400" dirty="0"/>
              <a:t> </a:t>
            </a:r>
            <a:r>
              <a:rPr lang="en-US" sz="2400" dirty="0" err="1"/>
              <a:t>gambaran</a:t>
            </a:r>
            <a:r>
              <a:rPr lang="en-US" sz="2400" dirty="0"/>
              <a:t> </a:t>
            </a:r>
            <a:r>
              <a:rPr lang="en-US" sz="2400" dirty="0" err="1"/>
              <a:t>seberapa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invensi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nyata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komersialisasi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ekonimi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/ </a:t>
            </a:r>
            <a:r>
              <a:rPr lang="en-US" sz="2400" dirty="0" err="1"/>
              <a:t>nasional</a:t>
            </a:r>
            <a:endParaRPr lang="en-US" sz="2400" dirty="0"/>
          </a:p>
        </p:txBody>
      </p:sp>
      <p:pic>
        <p:nvPicPr>
          <p:cNvPr id="15" name="Picture 14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7" name="Picture 16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626600" y="4979964"/>
            <a:ext cx="8350250" cy="340362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/>
              <a:t>Struktur</a:t>
            </a:r>
            <a:r>
              <a:rPr lang="en-US" sz="3600" dirty="0" smtClean="0"/>
              <a:t> </a:t>
            </a:r>
            <a:r>
              <a:rPr lang="en-US" sz="3600" dirty="0" err="1"/>
              <a:t>Dokumen</a:t>
            </a:r>
            <a:r>
              <a:rPr lang="en-US" sz="3600" dirty="0"/>
              <a:t> Paten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ketentuan</a:t>
            </a:r>
            <a:r>
              <a:rPr lang="en-US" sz="3600" dirty="0"/>
              <a:t> </a:t>
            </a:r>
            <a:r>
              <a:rPr lang="en-US" sz="3600" dirty="0" err="1"/>
              <a:t>kantor</a:t>
            </a:r>
            <a:r>
              <a:rPr lang="en-US" sz="3600" dirty="0"/>
              <a:t> Paten Indonesia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PP 34 </a:t>
            </a:r>
            <a:r>
              <a:rPr lang="en-US" sz="3600" dirty="0" err="1"/>
              <a:t>Tahun</a:t>
            </a:r>
            <a:r>
              <a:rPr lang="en-US" sz="3600" dirty="0"/>
              <a:t> 1991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3. </a:t>
            </a:r>
            <a:r>
              <a:rPr lang="en-US" sz="8000" dirty="0" err="1"/>
              <a:t>Menyusun</a:t>
            </a:r>
            <a:r>
              <a:rPr lang="en-US" sz="8000" dirty="0"/>
              <a:t> </a:t>
            </a:r>
            <a:r>
              <a:rPr lang="en-US" sz="8000" dirty="0" err="1"/>
              <a:t>Dokumen</a:t>
            </a:r>
            <a:r>
              <a:rPr lang="en-US" sz="8000" dirty="0"/>
              <a:t> </a:t>
            </a:r>
            <a:r>
              <a:rPr lang="en-US" sz="8000" dirty="0" err="1"/>
              <a:t>Usulan</a:t>
            </a:r>
            <a:r>
              <a:rPr lang="en-US" sz="8000" dirty="0"/>
              <a:t> </a:t>
            </a:r>
            <a:r>
              <a:rPr lang="en-US" sz="8000" dirty="0" smtClean="0"/>
              <a:t>Paten</a:t>
            </a:r>
            <a:endParaRPr lang="en-US" sz="8000" dirty="0"/>
          </a:p>
        </p:txBody>
      </p:sp>
      <p:pic>
        <p:nvPicPr>
          <p:cNvPr id="11" name="Picture 1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13" name="Picture 1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en-US" altLang="ja-JP" smtClean="0"/>
              <a:t>The Power of PowerPoint - thepopp.com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AD89C-DF1E-4948-B597-5DD47B34A9CA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52256" y="3787134"/>
            <a:ext cx="5724525" cy="105448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Paten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27876" y="3482525"/>
            <a:ext cx="4703054" cy="3382509"/>
          </a:xfrm>
        </p:spPr>
        <p:txBody>
          <a:bodyPr>
            <a:noAutofit/>
          </a:bodyPr>
          <a:lstStyle/>
          <a:p>
            <a:r>
              <a:rPr lang="en-US" sz="2400" dirty="0"/>
              <a:t>BERKAS </a:t>
            </a:r>
            <a:r>
              <a:rPr lang="en-US" sz="2400" dirty="0" smtClean="0"/>
              <a:t>ADMINISTRATIF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Formulir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Copy KTP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dll</a:t>
            </a:r>
            <a:endParaRPr lang="en-US" sz="2400" dirty="0"/>
          </a:p>
          <a:p>
            <a:r>
              <a:rPr lang="en-US" sz="2400" dirty="0"/>
              <a:t>BERKAS SUBTATNTIF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Usulan</a:t>
            </a:r>
            <a:r>
              <a:rPr lang="en-US" sz="2400" dirty="0" smtClean="0"/>
              <a:t> Paten</a:t>
            </a:r>
            <a:endParaRPr lang="en-US" sz="2400" dirty="0"/>
          </a:p>
        </p:txBody>
      </p:sp>
      <p:sp>
        <p:nvSpPr>
          <p:cNvPr id="14" name="Right Brace 13"/>
          <p:cNvSpPr/>
          <p:nvPr/>
        </p:nvSpPr>
        <p:spPr>
          <a:xfrm>
            <a:off x="11211951" y="3787134"/>
            <a:ext cx="1237958" cy="1882146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11240087" y="6012644"/>
            <a:ext cx="1181686" cy="85239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644239" y="4497374"/>
            <a:ext cx="4464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Diselesaikan</a:t>
            </a:r>
            <a:r>
              <a:rPr lang="en-US" sz="2400" dirty="0" smtClean="0"/>
              <a:t> di </a:t>
            </a:r>
            <a:r>
              <a:rPr lang="en-US" sz="2400" dirty="0" err="1" smtClean="0"/>
              <a:t>Sentral</a:t>
            </a:r>
            <a:r>
              <a:rPr lang="en-US" sz="2400" dirty="0" smtClean="0"/>
              <a:t> KI UMY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2644239" y="6208006"/>
            <a:ext cx="559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Diselesaikan</a:t>
            </a:r>
            <a:r>
              <a:rPr lang="en-US" sz="2400" dirty="0" smtClean="0"/>
              <a:t> inventor </a:t>
            </a:r>
            <a:r>
              <a:rPr lang="en-US" sz="2400" dirty="0" err="1" smtClean="0"/>
              <a:t>dibantu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entral</a:t>
            </a:r>
            <a:r>
              <a:rPr lang="en-US" sz="2400" dirty="0" smtClean="0"/>
              <a:t> KI</a:t>
            </a:r>
            <a:endParaRPr lang="en-US" sz="2400" dirty="0"/>
          </a:p>
        </p:txBody>
      </p:sp>
      <p:pic>
        <p:nvPicPr>
          <p:cNvPr id="21" name="Picture 20" descr="logo umy macem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91" y="8243672"/>
            <a:ext cx="1497702" cy="2017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6" y="0"/>
            <a:ext cx="5638800" cy="1504950"/>
          </a:xfrm>
          <a:prstGeom prst="rect">
            <a:avLst/>
          </a:prstGeom>
        </p:spPr>
      </p:pic>
      <p:pic>
        <p:nvPicPr>
          <p:cNvPr id="23" name="Picture 22" descr="pengakuan ok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064" y="14068"/>
            <a:ext cx="8707329" cy="12016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9" y="8470144"/>
            <a:ext cx="3995224" cy="17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487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">
  <a:themeElements>
    <a:clrScheme name="Polaris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779CA8"/>
      </a:hlink>
      <a:folHlink>
        <a:srgbClr val="4A6A75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">
  <a:themeElements>
    <a:clrScheme name="Minimal">
      <a:dk1>
        <a:srgbClr val="3C3C3C"/>
      </a:dk1>
      <a:lt1>
        <a:sysClr val="window" lastClr="FFFFFF"/>
      </a:lt1>
      <a:dk2>
        <a:srgbClr val="575454"/>
      </a:dk2>
      <a:lt2>
        <a:srgbClr val="E7E6E6"/>
      </a:lt2>
      <a:accent1>
        <a:srgbClr val="333333"/>
      </a:accent1>
      <a:accent2>
        <a:srgbClr val="515151"/>
      </a:accent2>
      <a:accent3>
        <a:srgbClr val="6F6F6F"/>
      </a:accent3>
      <a:accent4>
        <a:srgbClr val="8D8D8D"/>
      </a:accent4>
      <a:accent5>
        <a:srgbClr val="B2C7CE"/>
      </a:accent5>
      <a:accent6>
        <a:srgbClr val="009999"/>
      </a:accent6>
      <a:hlink>
        <a:srgbClr val="0099CC"/>
      </a:hlink>
      <a:folHlink>
        <a:srgbClr val="007299"/>
      </a:folHlink>
    </a:clrScheme>
    <a:fontScheme name="Polaris">
      <a:majorFont>
        <a:latin typeface="Coo Hew"/>
        <a:ea typeface="Spica Neue Bold"/>
        <a:cs typeface=""/>
      </a:majorFont>
      <a:minorFont>
        <a:latin typeface="Gidole"/>
        <a:ea typeface="Spica Neue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14612</TotalTime>
  <Words>1879</Words>
  <Application>Microsoft Office PowerPoint</Application>
  <PresentationFormat>Custom</PresentationFormat>
  <Paragraphs>231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游ゴシック</vt:lpstr>
      <vt:lpstr>Arial</vt:lpstr>
      <vt:lpstr>Coo Hew</vt:lpstr>
      <vt:lpstr>Gidole</vt:lpstr>
      <vt:lpstr>Open Sans</vt:lpstr>
      <vt:lpstr>Spica Neue</vt:lpstr>
      <vt:lpstr>Spica Neue Bold</vt:lpstr>
      <vt:lpstr>Wingdings</vt:lpstr>
      <vt:lpstr>Contents</vt:lpstr>
      <vt:lpstr>No Footer</vt:lpstr>
      <vt:lpstr>The future starts today, not tomorrow.</vt:lpstr>
      <vt:lpstr>Penulisan Dokumen Paten</vt:lpstr>
      <vt:lpstr>1. Penelusuran Paten</vt:lpstr>
      <vt:lpstr>MELAKUKAN SEARCHING PATEN : </vt:lpstr>
      <vt:lpstr>INFORMASI PATEN :</vt:lpstr>
      <vt:lpstr>Alamat database untuk penelusuran paten</vt:lpstr>
      <vt:lpstr>2. Potensi Komersialisasi</vt:lpstr>
      <vt:lpstr>3. Menyusun Dokumen Usulan Paten</vt:lpstr>
      <vt:lpstr>Pendaftaran Paten</vt:lpstr>
      <vt:lpstr>APAKAH DOKUMEN USULAN PATEN ITU </vt:lpstr>
      <vt:lpstr>RANCANGAN DOKUMEN USULAN PATEN</vt:lpstr>
      <vt:lpstr>Judul Invensi</vt:lpstr>
      <vt:lpstr>PowerPoint Presentation</vt:lpstr>
      <vt:lpstr>BIDANG TEKNIK INVENSI</vt:lpstr>
      <vt:lpstr>PowerPoint Presentation</vt:lpstr>
      <vt:lpstr>LATAR BELAKANG INVENSI</vt:lpstr>
      <vt:lpstr>PowerPoint Presentation</vt:lpstr>
      <vt:lpstr>PowerPoint Presentation</vt:lpstr>
      <vt:lpstr>RINGKASAN INVENSI</vt:lpstr>
      <vt:lpstr>PowerPoint Presentation</vt:lpstr>
      <vt:lpstr>URAIAN SINGKAT GAMBAR</vt:lpstr>
      <vt:lpstr>PowerPoint Presentation</vt:lpstr>
      <vt:lpstr>URAIAN LENGKAP INVENSI</vt:lpstr>
      <vt:lpstr>KLAIM</vt:lpstr>
      <vt:lpstr>KATEGORI KLAIM</vt:lpstr>
      <vt:lpstr>KLAIM (Ps. 24 PP 34 Th 1991)</vt:lpstr>
      <vt:lpstr>Klaim (Ps.25 PP 34 Th 1991)</vt:lpstr>
      <vt:lpstr>TWO PART FORM CLAIM:</vt:lpstr>
      <vt:lpstr>SINGLE PART FORM CLAIM (KLAIM TUNGGAL)</vt:lpstr>
      <vt:lpstr>KLAIM (Ps. 26 PP 34 Th 1991)</vt:lpstr>
      <vt:lpstr>PowerPoint Presentation</vt:lpstr>
      <vt:lpstr>PowerPoint Presentation</vt:lpstr>
      <vt:lpstr>ABSTRAK</vt:lpstr>
      <vt:lpstr>GAMBAR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PATEN METODE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Jun Akizaki</dc:creator>
  <cp:lastModifiedBy>ASUS VivoBook S</cp:lastModifiedBy>
  <cp:revision>418</cp:revision>
  <dcterms:created xsi:type="dcterms:W3CDTF">2016-10-08T14:15:50Z</dcterms:created>
  <dcterms:modified xsi:type="dcterms:W3CDTF">2020-03-30T01:38:05Z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11539727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